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33" r:id="rId1"/>
    <p:sldMasterId id="2147483762" r:id="rId2"/>
  </p:sldMasterIdLst>
  <p:notesMasterIdLst>
    <p:notesMasterId r:id="rId37"/>
  </p:notesMasterIdLst>
  <p:sldIdLst>
    <p:sldId id="266" r:id="rId3"/>
    <p:sldId id="291" r:id="rId4"/>
    <p:sldId id="292" r:id="rId5"/>
    <p:sldId id="259" r:id="rId6"/>
    <p:sldId id="323" r:id="rId7"/>
    <p:sldId id="354" r:id="rId8"/>
    <p:sldId id="324" r:id="rId9"/>
    <p:sldId id="325" r:id="rId10"/>
    <p:sldId id="326" r:id="rId11"/>
    <p:sldId id="335" r:id="rId12"/>
    <p:sldId id="336" r:id="rId13"/>
    <p:sldId id="329" r:id="rId14"/>
    <p:sldId id="337" r:id="rId15"/>
    <p:sldId id="332" r:id="rId16"/>
    <p:sldId id="330" r:id="rId17"/>
    <p:sldId id="331" r:id="rId18"/>
    <p:sldId id="327" r:id="rId19"/>
    <p:sldId id="338" r:id="rId20"/>
    <p:sldId id="339" r:id="rId21"/>
    <p:sldId id="340" r:id="rId22"/>
    <p:sldId id="341" r:id="rId23"/>
    <p:sldId id="342" r:id="rId24"/>
    <p:sldId id="343" r:id="rId25"/>
    <p:sldId id="345" r:id="rId26"/>
    <p:sldId id="346" r:id="rId27"/>
    <p:sldId id="347" r:id="rId28"/>
    <p:sldId id="349" r:id="rId29"/>
    <p:sldId id="322" r:id="rId30"/>
    <p:sldId id="350" r:id="rId31"/>
    <p:sldId id="351" r:id="rId32"/>
    <p:sldId id="352" r:id="rId33"/>
    <p:sldId id="353" r:id="rId34"/>
    <p:sldId id="319" r:id="rId35"/>
    <p:sldId id="320" r:id="rId36"/>
  </p:sldIdLst>
  <p:sldSz cx="12192000" cy="6858000"/>
  <p:notesSz cx="6858000" cy="9144000"/>
  <p:embeddedFontLst>
    <p:embeddedFont>
      <p:font typeface="Cambria Math" panose="02040503050406030204" pitchFamily="18" charset="0"/>
      <p:regular r:id="rId38"/>
    </p:embeddedFont>
    <p:embeddedFont>
      <p:font typeface="Manrope" pitchFamily="2" charset="0"/>
      <p:regular r:id="rId39"/>
      <p:bold r:id="rId40"/>
    </p:embeddedFont>
  </p:embeddedFont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3F3"/>
    <a:srgbClr val="102C53"/>
    <a:srgbClr val="E3E6EB"/>
    <a:srgbClr val="D2D7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A97ADA-BEC7-4895-A96C-25D5E5A92A56}" v="56" dt="2024-11-06T16:41:47.2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Stile medio 4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FABFCF23-3B69-468F-B69F-88F6DE6A72F2}" styleName="Stile medio 1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89" autoAdjust="0"/>
    <p:restoredTop sz="94660"/>
  </p:normalViewPr>
  <p:slideViewPr>
    <p:cSldViewPr snapToGrid="0" showGuides="1">
      <p:cViewPr varScale="1">
        <p:scale>
          <a:sx n="126" d="100"/>
          <a:sy n="126" d="100"/>
        </p:scale>
        <p:origin x="110" y="125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2.fntdata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1.fntdata"/><Relationship Id="rId20" Type="http://schemas.openxmlformats.org/officeDocument/2006/relationships/slide" Target="slides/slide18.xml"/><Relationship Id="rId4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A2F874-A982-4EC3-BD4B-BD59E32C66C1}" type="datetimeFigureOut">
              <a:rPr lang="it-IT" smtClean="0"/>
              <a:t>01/12/2025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062F2E-6FDF-4A6B-AB76-08EC33B125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17886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sv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ce_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0933319C-8AC5-4764-9981-AEA331D30C57}"/>
              </a:ext>
            </a:extLst>
          </p:cNvPr>
          <p:cNvSpPr/>
          <p:nvPr userDrawn="1"/>
        </p:nvSpPr>
        <p:spPr>
          <a:xfrm>
            <a:off x="0" y="0"/>
            <a:ext cx="285591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847A823-6861-4ED7-916A-EB4BF5CE6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4" y="430318"/>
            <a:ext cx="2163688" cy="8400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67325048-9832-400A-BAC7-02B5977E3E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3" y="1682820"/>
            <a:ext cx="2163762" cy="4429125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it-IT" dirty="0"/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2AF746B8-16B5-4251-938A-CD03C89D3CC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16276" y="1682820"/>
            <a:ext cx="8640762" cy="4429125"/>
          </a:xfrm>
        </p:spPr>
        <p:txBody>
          <a:bodyPr/>
          <a:lstStyle>
            <a:lvl1pPr marL="342900" indent="-342900">
              <a:buFont typeface="+mj-lt"/>
              <a:buAutoNum type="arabicPeriod"/>
              <a:defRPr sz="1400" b="1">
                <a:solidFill>
                  <a:schemeClr val="tx2"/>
                </a:solidFill>
              </a:defRPr>
            </a:lvl1pPr>
            <a:lvl2pPr marL="360000" indent="0">
              <a:buFont typeface="+mj-lt"/>
              <a:buNone/>
              <a:defRPr sz="1400"/>
            </a:lvl2pPr>
            <a:lvl3pPr marL="1257300" indent="-342900">
              <a:buFont typeface="+mj-lt"/>
              <a:buAutoNum type="arabicPeriod"/>
              <a:defRPr/>
            </a:lvl3pPr>
            <a:lvl4pPr marL="1714500" indent="-342900">
              <a:buFont typeface="+mj-lt"/>
              <a:buAutoNum type="arabicPeriod"/>
              <a:defRPr/>
            </a:lvl4pPr>
            <a:lvl5pPr marL="21717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it-IT" dirty="0"/>
              <a:t>Titolo Sezione</a:t>
            </a:r>
          </a:p>
          <a:p>
            <a:pPr lvl="1"/>
            <a:r>
              <a:rPr lang="it-IT" dirty="0"/>
              <a:t>Titolo Capitolo</a:t>
            </a:r>
          </a:p>
          <a:p>
            <a:pPr lvl="1"/>
            <a:r>
              <a:rPr lang="it-IT" dirty="0"/>
              <a:t>Titolo Capitolo</a:t>
            </a:r>
          </a:p>
          <a:p>
            <a:pPr lvl="1"/>
            <a:endParaRPr lang="it-IT" dirty="0"/>
          </a:p>
          <a:p>
            <a:pPr lvl="0"/>
            <a:r>
              <a:rPr lang="it-IT" dirty="0"/>
              <a:t>Titolo Sezione</a:t>
            </a:r>
          </a:p>
          <a:p>
            <a:pPr lvl="1"/>
            <a:r>
              <a:rPr lang="it-IT" dirty="0"/>
              <a:t>Titolo Capitolo</a:t>
            </a:r>
          </a:p>
          <a:p>
            <a:pPr lvl="1"/>
            <a:r>
              <a:rPr lang="it-IT" dirty="0"/>
              <a:t>Titolo Capitolo</a:t>
            </a:r>
          </a:p>
          <a:p>
            <a:pPr lvl="1"/>
            <a:endParaRPr lang="it-IT" dirty="0"/>
          </a:p>
          <a:p>
            <a:pPr lvl="0"/>
            <a:r>
              <a:rPr lang="it-IT" dirty="0"/>
              <a:t>Titolo Sezione</a:t>
            </a:r>
          </a:p>
          <a:p>
            <a:pPr lvl="1"/>
            <a:r>
              <a:rPr lang="it-IT" dirty="0"/>
              <a:t>Titolo Capitolo</a:t>
            </a:r>
          </a:p>
          <a:p>
            <a:pPr lvl="1"/>
            <a:r>
              <a:rPr lang="it-IT" dirty="0"/>
              <a:t>Titolo Capitolo</a:t>
            </a:r>
          </a:p>
          <a:p>
            <a:pPr lvl="1"/>
            <a:endParaRPr lang="it-IT" dirty="0"/>
          </a:p>
          <a:p>
            <a:pPr lvl="1"/>
            <a:endParaRPr lang="it-IT" dirty="0"/>
          </a:p>
        </p:txBody>
      </p:sp>
      <p:sp>
        <p:nvSpPr>
          <p:cNvPr id="3" name="Segnaposto numero diapositiva 4">
            <a:extLst>
              <a:ext uri="{FF2B5EF4-FFF2-40B4-BE49-F238E27FC236}">
                <a16:creationId xmlns:a16="http://schemas.microsoft.com/office/drawing/2014/main" id="{9C65AADA-ABC8-BFF3-BA52-28926E84FE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3837" y="4412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613CE7-07A5-4F78-BD48-9A57854C051F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7810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ina base_ testo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3F10C0-5DFE-4F2B-84B3-498D1D283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430318"/>
            <a:ext cx="11522075" cy="840083"/>
          </a:xfrm>
          <a:prstGeom prst="rect">
            <a:avLst/>
          </a:prstGeom>
        </p:spPr>
        <p:txBody>
          <a:bodyPr/>
          <a:lstStyle/>
          <a:p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99AF24DE-B4DF-4CF0-A1D8-A9C3833DB7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16275" y="1682820"/>
            <a:ext cx="8640762" cy="4429125"/>
          </a:xfrm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8" name="Segnaposto testo 6">
            <a:extLst>
              <a:ext uri="{FF2B5EF4-FFF2-40B4-BE49-F238E27FC236}">
                <a16:creationId xmlns:a16="http://schemas.microsoft.com/office/drawing/2014/main" id="{E3A4E093-361F-4C37-B47B-B067A8415F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964" y="1682820"/>
            <a:ext cx="2601668" cy="4429125"/>
          </a:xfrm>
        </p:spPr>
        <p:txBody>
          <a:bodyPr/>
          <a:lstStyle>
            <a:lvl1pPr marL="342900" indent="-342900">
              <a:buAutoNum type="arabicPeriod"/>
              <a:defRPr b="1"/>
            </a:lvl1pPr>
          </a:lstStyle>
          <a:p>
            <a:pPr lvl="0"/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endParaRPr lang="it-IT" dirty="0"/>
          </a:p>
          <a:p>
            <a:pPr lvl="0"/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endParaRPr lang="it-IT" dirty="0"/>
          </a:p>
          <a:p>
            <a:pPr lvl="0"/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/>
              <a:t>ipsum</a:t>
            </a:r>
            <a:endParaRPr lang="it-IT" dirty="0"/>
          </a:p>
        </p:txBody>
      </p:sp>
      <p:sp>
        <p:nvSpPr>
          <p:cNvPr id="4" name="Segnaposto numero diapositiva 4">
            <a:extLst>
              <a:ext uri="{FF2B5EF4-FFF2-40B4-BE49-F238E27FC236}">
                <a16:creationId xmlns:a16="http://schemas.microsoft.com/office/drawing/2014/main" id="{A1DECAA8-01AA-AD3A-0165-38172CD352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3837" y="65164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613CE7-07A5-4F78-BD48-9A57854C051F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5" name="Segnaposto piè di pagina 3">
            <a:extLst>
              <a:ext uri="{FF2B5EF4-FFF2-40B4-BE49-F238E27FC236}">
                <a16:creationId xmlns:a16="http://schemas.microsoft.com/office/drawing/2014/main" id="{A65491EB-7DC5-2C70-8FCC-7E2866A3A2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4962" y="6366898"/>
            <a:ext cx="84508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956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ina base_Ogget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F4CC49-BF64-4501-AD26-31299F38C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430318"/>
            <a:ext cx="11522075" cy="840083"/>
          </a:xfrm>
          <a:prstGeom prst="rect">
            <a:avLst/>
          </a:prstGeom>
        </p:spPr>
        <p:txBody>
          <a:bodyPr/>
          <a:lstStyle/>
          <a:p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35458E8-0508-42CF-A7E2-ABE84A714D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678242"/>
            <a:ext cx="11522075" cy="4146550"/>
          </a:xfrm>
          <a:noFill/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7" name="Segnaposto testo 11">
            <a:extLst>
              <a:ext uri="{FF2B5EF4-FFF2-40B4-BE49-F238E27FC236}">
                <a16:creationId xmlns:a16="http://schemas.microsoft.com/office/drawing/2014/main" id="{6924BD38-C241-45AE-9D16-9EE806C4074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4962" y="5824791"/>
            <a:ext cx="11522076" cy="282575"/>
          </a:xfrm>
        </p:spPr>
        <p:txBody>
          <a:bodyPr anchor="b">
            <a:normAutofit/>
          </a:bodyPr>
          <a:lstStyle>
            <a:lvl1pPr>
              <a:defRPr sz="900"/>
            </a:lvl1pPr>
          </a:lstStyle>
          <a:p>
            <a:pPr lvl="0"/>
            <a:endParaRPr lang="it-IT" dirty="0"/>
          </a:p>
        </p:txBody>
      </p:sp>
      <p:sp>
        <p:nvSpPr>
          <p:cNvPr id="6" name="Segnaposto piè di pagina 3">
            <a:extLst>
              <a:ext uri="{FF2B5EF4-FFF2-40B4-BE49-F238E27FC236}">
                <a16:creationId xmlns:a16="http://schemas.microsoft.com/office/drawing/2014/main" id="{09C3F03B-C3BA-3A67-E271-6AC0F3A41A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4962" y="6366898"/>
            <a:ext cx="84508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4">
            <a:extLst>
              <a:ext uri="{FF2B5EF4-FFF2-40B4-BE49-F238E27FC236}">
                <a16:creationId xmlns:a16="http://schemas.microsoft.com/office/drawing/2014/main" id="{A311033C-5F59-D67E-E549-4E15237FBC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3837" y="4412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613CE7-07A5-4F78-BD48-9A57854C051F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0436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ina colonna _ testo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0933319C-8AC5-4764-9981-AEA331D30C57}"/>
              </a:ext>
            </a:extLst>
          </p:cNvPr>
          <p:cNvSpPr/>
          <p:nvPr userDrawn="1"/>
        </p:nvSpPr>
        <p:spPr>
          <a:xfrm>
            <a:off x="0" y="0"/>
            <a:ext cx="285591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847A823-6861-4ED7-916A-EB4BF5CE6D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964" y="430318"/>
            <a:ext cx="2163688" cy="8400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dirty="0"/>
              <a:t>Inserire titolo</a:t>
            </a: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67325048-9832-400A-BAC7-02B5977E3E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3" y="1682820"/>
            <a:ext cx="2163762" cy="4429125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it-IT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1C0D3E2E-2AFC-47C5-ADBC-3E40FCEC1C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16275" y="1682820"/>
            <a:ext cx="8640763" cy="4429125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it-IT" dirty="0"/>
          </a:p>
        </p:txBody>
      </p:sp>
      <p:sp>
        <p:nvSpPr>
          <p:cNvPr id="5" name="Segnaposto piè di pagina 3">
            <a:extLst>
              <a:ext uri="{FF2B5EF4-FFF2-40B4-BE49-F238E27FC236}">
                <a16:creationId xmlns:a16="http://schemas.microsoft.com/office/drawing/2014/main" id="{32DC5B95-584D-145F-A081-873291954D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4962" y="6366898"/>
            <a:ext cx="84508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3" name="Segnaposto numero diapositiva 4">
            <a:extLst>
              <a:ext uri="{FF2B5EF4-FFF2-40B4-BE49-F238E27FC236}">
                <a16:creationId xmlns:a16="http://schemas.microsoft.com/office/drawing/2014/main" id="{BA042E64-CE65-9F9E-9D4E-DC5C92F389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3837" y="4412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613CE7-07A5-4F78-BD48-9A57854C051F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14916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ina colonna _ oggetto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0933319C-8AC5-4764-9981-AEA331D30C57}"/>
              </a:ext>
            </a:extLst>
          </p:cNvPr>
          <p:cNvSpPr/>
          <p:nvPr userDrawn="1"/>
        </p:nvSpPr>
        <p:spPr>
          <a:xfrm>
            <a:off x="0" y="0"/>
            <a:ext cx="285591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847A823-6861-4ED7-916A-EB4BF5CE6D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964" y="430318"/>
            <a:ext cx="2163688" cy="8400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dirty="0"/>
              <a:t>Inserire titolo</a:t>
            </a: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67325048-9832-400A-BAC7-02B5977E3E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3" y="1682820"/>
            <a:ext cx="2163762" cy="4429125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it-IT" dirty="0"/>
          </a:p>
        </p:txBody>
      </p:sp>
      <p:sp>
        <p:nvSpPr>
          <p:cNvPr id="9" name="Segnaposto contenuto 8">
            <a:extLst>
              <a:ext uri="{FF2B5EF4-FFF2-40B4-BE49-F238E27FC236}">
                <a16:creationId xmlns:a16="http://schemas.microsoft.com/office/drawing/2014/main" id="{9B8341C8-2CFC-44BF-90C6-72E69DB8889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216275" y="1682820"/>
            <a:ext cx="8640762" cy="3997325"/>
          </a:xfrm>
          <a:noFill/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it-IT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B32F2C4-840A-465D-B8D3-9DE2BF3FC6A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16275" y="5829370"/>
            <a:ext cx="5232400" cy="282575"/>
          </a:xfrm>
        </p:spPr>
        <p:txBody>
          <a:bodyPr anchor="b">
            <a:normAutofit/>
          </a:bodyPr>
          <a:lstStyle>
            <a:lvl1pPr>
              <a:defRPr sz="900"/>
            </a:lvl1pPr>
          </a:lstStyle>
          <a:p>
            <a:pPr lvl="0"/>
            <a:endParaRPr lang="it-IT" dirty="0"/>
          </a:p>
        </p:txBody>
      </p:sp>
      <p:sp>
        <p:nvSpPr>
          <p:cNvPr id="3" name="Segnaposto piè di pagina 3">
            <a:extLst>
              <a:ext uri="{FF2B5EF4-FFF2-40B4-BE49-F238E27FC236}">
                <a16:creationId xmlns:a16="http://schemas.microsoft.com/office/drawing/2014/main" id="{6A13E98D-BC18-2F3E-AD78-AABBA4F601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4962" y="6366898"/>
            <a:ext cx="84508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4">
            <a:extLst>
              <a:ext uri="{FF2B5EF4-FFF2-40B4-BE49-F238E27FC236}">
                <a16:creationId xmlns:a16="http://schemas.microsoft.com/office/drawing/2014/main" id="{BFEB4FA8-34DD-654D-5025-CFD8F0D8EA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3837" y="4412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613CE7-07A5-4F78-BD48-9A57854C051F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02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ina sfondo colore _ oggetto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F4CC49-BF64-4501-AD26-31299F38C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430318"/>
            <a:ext cx="11522075" cy="840083"/>
          </a:xfrm>
          <a:prstGeom prst="rect">
            <a:avLst/>
          </a:prstGeom>
        </p:spPr>
        <p:txBody>
          <a:bodyPr/>
          <a:lstStyle/>
          <a:p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35458E8-0508-42CF-A7E2-ABE84A714D6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34963" y="1678242"/>
            <a:ext cx="11522075" cy="4146550"/>
          </a:xfrm>
          <a:noFill/>
        </p:spPr>
        <p:txBody>
          <a:bodyPr/>
          <a:lstStyle>
            <a:lvl1pPr>
              <a:defRPr/>
            </a:lvl1pPr>
          </a:lstStyle>
          <a:p>
            <a:pPr lvl="0"/>
            <a:r>
              <a:rPr lang="it-IT" dirty="0"/>
              <a:t>Inserire testo / oggetto</a:t>
            </a:r>
          </a:p>
        </p:txBody>
      </p:sp>
      <p:sp>
        <p:nvSpPr>
          <p:cNvPr id="7" name="Segnaposto testo 11">
            <a:extLst>
              <a:ext uri="{FF2B5EF4-FFF2-40B4-BE49-F238E27FC236}">
                <a16:creationId xmlns:a16="http://schemas.microsoft.com/office/drawing/2014/main" id="{8E2D0317-6708-4FD8-83CC-23BC5CFD3BE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4962" y="5824791"/>
            <a:ext cx="5232400" cy="282575"/>
          </a:xfrm>
        </p:spPr>
        <p:txBody>
          <a:bodyPr anchor="b">
            <a:normAutofit/>
          </a:bodyPr>
          <a:lstStyle>
            <a:lvl1pPr>
              <a:defRPr sz="900"/>
            </a:lvl1pPr>
          </a:lstStyle>
          <a:p>
            <a:pPr lvl="0"/>
            <a:endParaRPr lang="it-IT" dirty="0"/>
          </a:p>
        </p:txBody>
      </p:sp>
      <p:sp>
        <p:nvSpPr>
          <p:cNvPr id="6" name="Segnaposto piè di pagina 3">
            <a:extLst>
              <a:ext uri="{FF2B5EF4-FFF2-40B4-BE49-F238E27FC236}">
                <a16:creationId xmlns:a16="http://schemas.microsoft.com/office/drawing/2014/main" id="{43D8316B-CCDF-296B-AB08-4F5B172489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4962" y="6366898"/>
            <a:ext cx="84508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4">
            <a:extLst>
              <a:ext uri="{FF2B5EF4-FFF2-40B4-BE49-F238E27FC236}">
                <a16:creationId xmlns:a16="http://schemas.microsoft.com/office/drawing/2014/main" id="{E6BA42A9-9546-1C9F-CC18-2992D8EA05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3837" y="4412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613CE7-07A5-4F78-BD48-9A57854C051F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1588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ina immagine _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immagine 7">
            <a:extLst>
              <a:ext uri="{FF2B5EF4-FFF2-40B4-BE49-F238E27FC236}">
                <a16:creationId xmlns:a16="http://schemas.microsoft.com/office/drawing/2014/main" id="{858C886A-46B2-4CBC-A989-B9F302647C1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20316" y="0"/>
            <a:ext cx="6471684" cy="6107366"/>
          </a:xfrm>
          <a:noFill/>
        </p:spPr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88F4CC49-BF64-4501-AD26-31299F38C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430318"/>
            <a:ext cx="5034479" cy="840083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3E84B02-C61F-4F06-B7D2-53B3863108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4963" y="1678241"/>
            <a:ext cx="5106987" cy="4429125"/>
          </a:xfrm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5" name="Segnaposto piè di pagina 3">
            <a:extLst>
              <a:ext uri="{FF2B5EF4-FFF2-40B4-BE49-F238E27FC236}">
                <a16:creationId xmlns:a16="http://schemas.microsoft.com/office/drawing/2014/main" id="{68018DF0-2E20-8551-C92C-E1B7B73E4D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4962" y="6366898"/>
            <a:ext cx="84508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3" name="Segnaposto numero diapositiva 4">
            <a:extLst>
              <a:ext uri="{FF2B5EF4-FFF2-40B4-BE49-F238E27FC236}">
                <a16:creationId xmlns:a16="http://schemas.microsoft.com/office/drawing/2014/main" id="{BC94A31A-6126-CD32-9937-40975502BE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3837" y="4412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613CE7-07A5-4F78-BD48-9A57854C051F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8880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ina immagine _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BF578AB8-DC96-4BF4-9F97-D7DA508CF3E9}"/>
              </a:ext>
            </a:extLst>
          </p:cNvPr>
          <p:cNvSpPr/>
          <p:nvPr userDrawn="1"/>
        </p:nvSpPr>
        <p:spPr>
          <a:xfrm>
            <a:off x="0" y="0"/>
            <a:ext cx="2855913" cy="685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Segnaposto immagine 7">
            <a:extLst>
              <a:ext uri="{FF2B5EF4-FFF2-40B4-BE49-F238E27FC236}">
                <a16:creationId xmlns:a16="http://schemas.microsoft.com/office/drawing/2014/main" id="{858C886A-46B2-4CBC-A989-B9F302647C1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6120" y="430318"/>
            <a:ext cx="4355183" cy="5677048"/>
          </a:xfrm>
          <a:noFill/>
        </p:spPr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88F4CC49-BF64-4501-AD26-31299F38C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5192" y="430318"/>
            <a:ext cx="6021846" cy="840083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4BEA68D2-13D7-4E83-8B67-3B7D4B3EBF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35192" y="1678241"/>
            <a:ext cx="6021846" cy="4429125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numero diapositiva 4">
            <a:extLst>
              <a:ext uri="{FF2B5EF4-FFF2-40B4-BE49-F238E27FC236}">
                <a16:creationId xmlns:a16="http://schemas.microsoft.com/office/drawing/2014/main" id="{CBFF0DBE-B61E-FAC5-5BEA-0564E5EA98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3837" y="65164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613CE7-07A5-4F78-BD48-9A57854C051F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5" name="Segnaposto piè di pagina 3">
            <a:extLst>
              <a:ext uri="{FF2B5EF4-FFF2-40B4-BE49-F238E27FC236}">
                <a16:creationId xmlns:a16="http://schemas.microsoft.com/office/drawing/2014/main" id="{30695816-D821-AF74-F9CF-92EF05C486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4962" y="6366898"/>
            <a:ext cx="84508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1963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ina didascalia _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F4CC49-BF64-4501-AD26-31299F38C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442870"/>
            <a:ext cx="6696458" cy="840083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3E84B02-C61F-4F06-B7D2-53B3863108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4963" y="1690793"/>
            <a:ext cx="6696458" cy="4429125"/>
          </a:xfrm>
        </p:spPr>
        <p:txBody>
          <a:bodyPr/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9" name="Segnaposto testo 11">
            <a:extLst>
              <a:ext uri="{FF2B5EF4-FFF2-40B4-BE49-F238E27FC236}">
                <a16:creationId xmlns:a16="http://schemas.microsoft.com/office/drawing/2014/main" id="{44C15745-FE91-4F85-912A-DE21BA99A8B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331074" y="5837343"/>
            <a:ext cx="4525963" cy="282575"/>
          </a:xfrm>
        </p:spPr>
        <p:txBody>
          <a:bodyPr anchor="b">
            <a:normAutofit/>
          </a:bodyPr>
          <a:lstStyle>
            <a:lvl1pPr>
              <a:defRPr sz="900"/>
            </a:lvl1pPr>
          </a:lstStyle>
          <a:p>
            <a:pPr lvl="0"/>
            <a:endParaRPr lang="it-IT" dirty="0"/>
          </a:p>
        </p:txBody>
      </p:sp>
      <p:sp>
        <p:nvSpPr>
          <p:cNvPr id="13" name="Segnaposto contenuto 10">
            <a:extLst>
              <a:ext uri="{FF2B5EF4-FFF2-40B4-BE49-F238E27FC236}">
                <a16:creationId xmlns:a16="http://schemas.microsoft.com/office/drawing/2014/main" id="{981C075B-AD13-4CF1-8E6F-EFDE96C167B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331075" y="430318"/>
            <a:ext cx="4525963" cy="5407025"/>
          </a:xfrm>
          <a:noFill/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5" name="Segnaposto piè di pagina 3">
            <a:extLst>
              <a:ext uri="{FF2B5EF4-FFF2-40B4-BE49-F238E27FC236}">
                <a16:creationId xmlns:a16="http://schemas.microsoft.com/office/drawing/2014/main" id="{A984E7C6-BE6E-DABA-74C6-ABA8446A44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4962" y="6366898"/>
            <a:ext cx="84508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3" name="Segnaposto numero diapositiva 4">
            <a:extLst>
              <a:ext uri="{FF2B5EF4-FFF2-40B4-BE49-F238E27FC236}">
                <a16:creationId xmlns:a16="http://schemas.microsoft.com/office/drawing/2014/main" id="{B88ADBEE-A20C-F0A2-CED4-4302B08AC5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3837" y="4412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613CE7-07A5-4F78-BD48-9A57854C051F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0651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ina didascalia _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F4CC49-BF64-4501-AD26-31299F38C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443679"/>
            <a:ext cx="6696458" cy="840083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3E84B02-C61F-4F06-B7D2-53B3863108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4962" y="1691602"/>
            <a:ext cx="6696457" cy="4429125"/>
          </a:xfrm>
        </p:spPr>
        <p:txBody>
          <a:bodyPr/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9" name="Segnaposto testo 11">
            <a:extLst>
              <a:ext uri="{FF2B5EF4-FFF2-40B4-BE49-F238E27FC236}">
                <a16:creationId xmlns:a16="http://schemas.microsoft.com/office/drawing/2014/main" id="{44C15745-FE91-4F85-912A-DE21BA99A8B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331074" y="5838152"/>
            <a:ext cx="4525963" cy="282575"/>
          </a:xfrm>
        </p:spPr>
        <p:txBody>
          <a:bodyPr anchor="b">
            <a:normAutofit/>
          </a:bodyPr>
          <a:lstStyle>
            <a:lvl1pPr>
              <a:defRPr sz="900"/>
            </a:lvl1pPr>
          </a:lstStyle>
          <a:p>
            <a:pPr lvl="0"/>
            <a:endParaRPr lang="it-IT" dirty="0"/>
          </a:p>
        </p:txBody>
      </p:sp>
      <p:sp>
        <p:nvSpPr>
          <p:cNvPr id="14" name="Segnaposto testo 11">
            <a:extLst>
              <a:ext uri="{FF2B5EF4-FFF2-40B4-BE49-F238E27FC236}">
                <a16:creationId xmlns:a16="http://schemas.microsoft.com/office/drawing/2014/main" id="{347D0FBD-1472-468C-84DA-540ADCCDF14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331074" y="2769132"/>
            <a:ext cx="4525963" cy="282575"/>
          </a:xfrm>
        </p:spPr>
        <p:txBody>
          <a:bodyPr anchor="b">
            <a:normAutofit/>
          </a:bodyPr>
          <a:lstStyle>
            <a:lvl1pPr>
              <a:defRPr sz="900"/>
            </a:lvl1pPr>
          </a:lstStyle>
          <a:p>
            <a:pPr lvl="0"/>
            <a:endParaRPr lang="it-IT" dirty="0"/>
          </a:p>
        </p:txBody>
      </p:sp>
      <p:sp>
        <p:nvSpPr>
          <p:cNvPr id="18" name="Segnaposto contenuto 10">
            <a:extLst>
              <a:ext uri="{FF2B5EF4-FFF2-40B4-BE49-F238E27FC236}">
                <a16:creationId xmlns:a16="http://schemas.microsoft.com/office/drawing/2014/main" id="{AE654BE7-A245-475E-B2C5-2D5C0EA5B87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7331075" y="3498834"/>
            <a:ext cx="4525963" cy="2339318"/>
          </a:xfrm>
          <a:noFill/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19" name="Segnaposto contenuto 10">
            <a:extLst>
              <a:ext uri="{FF2B5EF4-FFF2-40B4-BE49-F238E27FC236}">
                <a16:creationId xmlns:a16="http://schemas.microsoft.com/office/drawing/2014/main" id="{C7FD40C7-9A42-4239-BA55-CFB8D43C528F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7331075" y="430318"/>
            <a:ext cx="4525963" cy="2339318"/>
          </a:xfrm>
          <a:noFill/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5" name="Segnaposto piè di pagina 3">
            <a:extLst>
              <a:ext uri="{FF2B5EF4-FFF2-40B4-BE49-F238E27FC236}">
                <a16:creationId xmlns:a16="http://schemas.microsoft.com/office/drawing/2014/main" id="{B59EB33F-F32C-D702-7502-55E8395A69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4962" y="6366898"/>
            <a:ext cx="84508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3" name="Segnaposto numero diapositiva 4">
            <a:extLst>
              <a:ext uri="{FF2B5EF4-FFF2-40B4-BE49-F238E27FC236}">
                <a16:creationId xmlns:a16="http://schemas.microsoft.com/office/drawing/2014/main" id="{43F4A734-C939-38AE-DAB7-F86F9A3F6F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3837" y="4412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613CE7-07A5-4F78-BD48-9A57854C051F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2493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ina didascalia _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3F10C0-5DFE-4F2B-84B3-498D1D283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4" y="430318"/>
            <a:ext cx="8640000" cy="840083"/>
          </a:xfrm>
          <a:prstGeom prst="rect">
            <a:avLst/>
          </a:prstGeom>
        </p:spPr>
        <p:txBody>
          <a:bodyPr/>
          <a:lstStyle/>
          <a:p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99AF24DE-B4DF-4CF0-A1D8-A9C3833DB7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3" y="1682821"/>
            <a:ext cx="8640000" cy="761756"/>
          </a:xfrm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D48807E7-406F-46DA-A7FF-0C9752585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2856997"/>
            <a:ext cx="5423999" cy="2972374"/>
          </a:xfrm>
          <a:noFill/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9" name="Segnaposto testo 11">
            <a:extLst>
              <a:ext uri="{FF2B5EF4-FFF2-40B4-BE49-F238E27FC236}">
                <a16:creationId xmlns:a16="http://schemas.microsoft.com/office/drawing/2014/main" id="{833CAB92-1558-4E15-91D9-6F44CDF88BF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4962" y="5829370"/>
            <a:ext cx="5423999" cy="282575"/>
          </a:xfrm>
        </p:spPr>
        <p:txBody>
          <a:bodyPr anchor="b">
            <a:normAutofit/>
          </a:bodyPr>
          <a:lstStyle>
            <a:lvl1pPr>
              <a:defRPr sz="900"/>
            </a:lvl1pPr>
          </a:lstStyle>
          <a:p>
            <a:pPr lvl="0"/>
            <a:endParaRPr lang="it-IT" dirty="0"/>
          </a:p>
        </p:txBody>
      </p:sp>
      <p:sp>
        <p:nvSpPr>
          <p:cNvPr id="10" name="Segnaposto contenuto 2">
            <a:extLst>
              <a:ext uri="{FF2B5EF4-FFF2-40B4-BE49-F238E27FC236}">
                <a16:creationId xmlns:a16="http://schemas.microsoft.com/office/drawing/2014/main" id="{B0E56354-394B-4187-9F9C-3EC0AFE56EFB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463201" y="2856997"/>
            <a:ext cx="5423999" cy="2972374"/>
          </a:xfrm>
          <a:noFill/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11" name="Segnaposto testo 11">
            <a:extLst>
              <a:ext uri="{FF2B5EF4-FFF2-40B4-BE49-F238E27FC236}">
                <a16:creationId xmlns:a16="http://schemas.microsoft.com/office/drawing/2014/main" id="{FA2B0198-8A91-4620-9797-8C5B2DBFE1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63200" y="5829370"/>
            <a:ext cx="5423999" cy="282575"/>
          </a:xfrm>
        </p:spPr>
        <p:txBody>
          <a:bodyPr anchor="b">
            <a:normAutofit/>
          </a:bodyPr>
          <a:lstStyle>
            <a:lvl1pPr>
              <a:defRPr sz="900"/>
            </a:lvl1pPr>
          </a:lstStyle>
          <a:p>
            <a:pPr lvl="0"/>
            <a:endParaRPr lang="it-IT" dirty="0"/>
          </a:p>
        </p:txBody>
      </p:sp>
      <p:sp>
        <p:nvSpPr>
          <p:cNvPr id="5" name="Segnaposto piè di pagina 3">
            <a:extLst>
              <a:ext uri="{FF2B5EF4-FFF2-40B4-BE49-F238E27FC236}">
                <a16:creationId xmlns:a16="http://schemas.microsoft.com/office/drawing/2014/main" id="{C15014F5-8F40-643E-AC09-451DC21190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4962" y="6366898"/>
            <a:ext cx="84508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3" name="Segnaposto numero diapositiva 4">
            <a:extLst>
              <a:ext uri="{FF2B5EF4-FFF2-40B4-BE49-F238E27FC236}">
                <a16:creationId xmlns:a16="http://schemas.microsoft.com/office/drawing/2014/main" id="{B490C463-7A4A-21EA-3AF1-A0B9A560B3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3837" y="4412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613CE7-07A5-4F78-BD48-9A57854C051F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837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ce_B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F4CC49-BF64-4501-AD26-31299F38CC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963" y="460191"/>
            <a:ext cx="11522075" cy="8400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dirty="0"/>
              <a:t>Indice</a:t>
            </a: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D1CFA815-ACBE-4524-9331-D296F8E0F9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963" y="2948970"/>
            <a:ext cx="1890652" cy="332803"/>
          </a:xfrm>
        </p:spPr>
        <p:txBody>
          <a:bodyPr>
            <a:normAutofit/>
          </a:bodyPr>
          <a:lstStyle>
            <a:lvl1pPr>
              <a:defRPr sz="1400" b="1">
                <a:solidFill>
                  <a:schemeClr val="tx2"/>
                </a:solidFill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 sezione</a:t>
            </a:r>
          </a:p>
        </p:txBody>
      </p:sp>
      <p:sp>
        <p:nvSpPr>
          <p:cNvPr id="9" name="Segnaposto testo 7">
            <a:extLst>
              <a:ext uri="{FF2B5EF4-FFF2-40B4-BE49-F238E27FC236}">
                <a16:creationId xmlns:a16="http://schemas.microsoft.com/office/drawing/2014/main" id="{75158ADB-01E3-4A38-A321-CD450AEEEFC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98652" y="2948970"/>
            <a:ext cx="1890653" cy="332803"/>
          </a:xfrm>
        </p:spPr>
        <p:txBody>
          <a:bodyPr>
            <a:normAutofit/>
          </a:bodyPr>
          <a:lstStyle>
            <a:lvl1pPr>
              <a:defRPr sz="1400" b="1">
                <a:solidFill>
                  <a:schemeClr val="tx2"/>
                </a:solidFill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 sezione</a:t>
            </a:r>
          </a:p>
        </p:txBody>
      </p:sp>
      <p:sp>
        <p:nvSpPr>
          <p:cNvPr id="10" name="Segnaposto testo 7">
            <a:extLst>
              <a:ext uri="{FF2B5EF4-FFF2-40B4-BE49-F238E27FC236}">
                <a16:creationId xmlns:a16="http://schemas.microsoft.com/office/drawing/2014/main" id="{C2B0DC0F-1C21-45C1-8F2A-00A6E134186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62342" y="2948970"/>
            <a:ext cx="1890653" cy="332803"/>
          </a:xfrm>
        </p:spPr>
        <p:txBody>
          <a:bodyPr>
            <a:normAutofit/>
          </a:bodyPr>
          <a:lstStyle>
            <a:lvl1pPr>
              <a:defRPr sz="1400" b="1">
                <a:solidFill>
                  <a:schemeClr val="tx2"/>
                </a:solidFill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 sezione</a:t>
            </a:r>
          </a:p>
        </p:txBody>
      </p:sp>
      <p:sp>
        <p:nvSpPr>
          <p:cNvPr id="11" name="Segnaposto testo 7">
            <a:extLst>
              <a:ext uri="{FF2B5EF4-FFF2-40B4-BE49-F238E27FC236}">
                <a16:creationId xmlns:a16="http://schemas.microsoft.com/office/drawing/2014/main" id="{76250419-1EAD-4278-97B7-1BA8F075259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26032" y="2948970"/>
            <a:ext cx="1890653" cy="332803"/>
          </a:xfrm>
        </p:spPr>
        <p:txBody>
          <a:bodyPr>
            <a:normAutofit/>
          </a:bodyPr>
          <a:lstStyle>
            <a:lvl1pPr>
              <a:defRPr sz="1400" b="1">
                <a:solidFill>
                  <a:schemeClr val="tx2"/>
                </a:solidFill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 sezione</a:t>
            </a:r>
          </a:p>
        </p:txBody>
      </p:sp>
      <p:sp>
        <p:nvSpPr>
          <p:cNvPr id="12" name="Segnaposto testo 7">
            <a:extLst>
              <a:ext uri="{FF2B5EF4-FFF2-40B4-BE49-F238E27FC236}">
                <a16:creationId xmlns:a16="http://schemas.microsoft.com/office/drawing/2014/main" id="{DCD9C49F-F44E-4E82-864B-742438DCAE6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989722" y="2948970"/>
            <a:ext cx="1890653" cy="332803"/>
          </a:xfrm>
        </p:spPr>
        <p:txBody>
          <a:bodyPr>
            <a:normAutofit/>
          </a:bodyPr>
          <a:lstStyle>
            <a:lvl1pPr>
              <a:defRPr sz="1400" b="1">
                <a:solidFill>
                  <a:schemeClr val="tx2"/>
                </a:solidFill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 sezione</a:t>
            </a:r>
            <a:br>
              <a:rPr lang="it-IT" dirty="0"/>
            </a:br>
            <a:endParaRPr lang="it-IT" dirty="0"/>
          </a:p>
        </p:txBody>
      </p:sp>
      <p:sp>
        <p:nvSpPr>
          <p:cNvPr id="13" name="Segnaposto testo 7">
            <a:extLst>
              <a:ext uri="{FF2B5EF4-FFF2-40B4-BE49-F238E27FC236}">
                <a16:creationId xmlns:a16="http://schemas.microsoft.com/office/drawing/2014/main" id="{7F91CD7E-BBFD-483F-A271-EC1D28C8A87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4963" y="3630762"/>
            <a:ext cx="1890652" cy="1876932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400" b="0">
                <a:solidFill>
                  <a:schemeClr val="tx1"/>
                </a:solidFill>
                <a:latin typeface="+mn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 argomento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Titolo argomento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Titolo argomento</a:t>
            </a:r>
          </a:p>
          <a:p>
            <a:pPr lvl="0"/>
            <a:endParaRPr lang="it-IT" dirty="0"/>
          </a:p>
        </p:txBody>
      </p:sp>
      <p:sp>
        <p:nvSpPr>
          <p:cNvPr id="18" name="Segnaposto testo 7">
            <a:extLst>
              <a:ext uri="{FF2B5EF4-FFF2-40B4-BE49-F238E27FC236}">
                <a16:creationId xmlns:a16="http://schemas.microsoft.com/office/drawing/2014/main" id="{50290743-6926-46ED-BE46-501A4F78CC6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 rot="16200000">
            <a:off x="191706" y="2009894"/>
            <a:ext cx="776376" cy="665702"/>
          </a:xfrm>
        </p:spPr>
        <p:txBody>
          <a:bodyPr anchor="t">
            <a:noAutofit/>
          </a:bodyPr>
          <a:lstStyle>
            <a:lvl1pPr algn="r">
              <a:defRPr sz="4400" b="0">
                <a:solidFill>
                  <a:schemeClr val="tx2"/>
                </a:solidFill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01</a:t>
            </a:r>
          </a:p>
        </p:txBody>
      </p:sp>
      <p:sp>
        <p:nvSpPr>
          <p:cNvPr id="19" name="Segnaposto testo 7">
            <a:extLst>
              <a:ext uri="{FF2B5EF4-FFF2-40B4-BE49-F238E27FC236}">
                <a16:creationId xmlns:a16="http://schemas.microsoft.com/office/drawing/2014/main" id="{9AA91E9E-F4C5-4318-8BFC-5E627DF7F53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 rot="16200000">
            <a:off x="2324033" y="2009894"/>
            <a:ext cx="776376" cy="665702"/>
          </a:xfrm>
        </p:spPr>
        <p:txBody>
          <a:bodyPr anchor="t">
            <a:noAutofit/>
          </a:bodyPr>
          <a:lstStyle>
            <a:lvl1pPr algn="r">
              <a:defRPr sz="4400" b="0">
                <a:solidFill>
                  <a:schemeClr val="tx2"/>
                </a:solidFill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02</a:t>
            </a:r>
          </a:p>
        </p:txBody>
      </p:sp>
      <p:sp>
        <p:nvSpPr>
          <p:cNvPr id="20" name="Segnaposto testo 7">
            <a:extLst>
              <a:ext uri="{FF2B5EF4-FFF2-40B4-BE49-F238E27FC236}">
                <a16:creationId xmlns:a16="http://schemas.microsoft.com/office/drawing/2014/main" id="{D6F57CB6-9F04-49B6-939C-D13BA7FB06A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 rot="16200000">
            <a:off x="4515027" y="2009894"/>
            <a:ext cx="776376" cy="665702"/>
          </a:xfrm>
        </p:spPr>
        <p:txBody>
          <a:bodyPr anchor="t">
            <a:noAutofit/>
          </a:bodyPr>
          <a:lstStyle>
            <a:lvl1pPr algn="r">
              <a:defRPr sz="4400" b="0">
                <a:solidFill>
                  <a:schemeClr val="tx2"/>
                </a:solidFill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03</a:t>
            </a:r>
          </a:p>
        </p:txBody>
      </p:sp>
      <p:sp>
        <p:nvSpPr>
          <p:cNvPr id="21" name="Segnaposto testo 7">
            <a:extLst>
              <a:ext uri="{FF2B5EF4-FFF2-40B4-BE49-F238E27FC236}">
                <a16:creationId xmlns:a16="http://schemas.microsoft.com/office/drawing/2014/main" id="{6C01B50D-1661-4131-BCDF-441CC221445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6674762" y="2009894"/>
            <a:ext cx="776376" cy="665702"/>
          </a:xfrm>
        </p:spPr>
        <p:txBody>
          <a:bodyPr anchor="t">
            <a:noAutofit/>
          </a:bodyPr>
          <a:lstStyle>
            <a:lvl1pPr algn="r">
              <a:defRPr sz="4400" b="0">
                <a:solidFill>
                  <a:schemeClr val="tx2"/>
                </a:solidFill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04</a:t>
            </a:r>
          </a:p>
        </p:txBody>
      </p:sp>
      <p:sp>
        <p:nvSpPr>
          <p:cNvPr id="22" name="Segnaposto testo 7">
            <a:extLst>
              <a:ext uri="{FF2B5EF4-FFF2-40B4-BE49-F238E27FC236}">
                <a16:creationId xmlns:a16="http://schemas.microsoft.com/office/drawing/2014/main" id="{2D503613-5D8F-4B95-8EB3-13963149108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 rot="16200000">
            <a:off x="8846462" y="2009894"/>
            <a:ext cx="776376" cy="665702"/>
          </a:xfrm>
        </p:spPr>
        <p:txBody>
          <a:bodyPr anchor="t">
            <a:noAutofit/>
          </a:bodyPr>
          <a:lstStyle>
            <a:lvl1pPr algn="r">
              <a:defRPr sz="4400" b="0">
                <a:solidFill>
                  <a:schemeClr val="tx2"/>
                </a:solidFill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05</a:t>
            </a:r>
          </a:p>
        </p:txBody>
      </p:sp>
      <p:sp>
        <p:nvSpPr>
          <p:cNvPr id="23" name="Segnaposto testo 7">
            <a:extLst>
              <a:ext uri="{FF2B5EF4-FFF2-40B4-BE49-F238E27FC236}">
                <a16:creationId xmlns:a16="http://schemas.microsoft.com/office/drawing/2014/main" id="{D6AE53A6-5645-44EC-B619-20693E3FE51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98652" y="3630762"/>
            <a:ext cx="1890652" cy="1876932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400" b="0">
                <a:solidFill>
                  <a:schemeClr val="tx1"/>
                </a:solidFill>
                <a:latin typeface="+mn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 argomento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Titolo argomento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Titolo argomento</a:t>
            </a:r>
          </a:p>
          <a:p>
            <a:pPr lvl="0"/>
            <a:endParaRPr lang="it-IT" dirty="0"/>
          </a:p>
        </p:txBody>
      </p:sp>
      <p:sp>
        <p:nvSpPr>
          <p:cNvPr id="24" name="Segnaposto testo 7">
            <a:extLst>
              <a:ext uri="{FF2B5EF4-FFF2-40B4-BE49-F238E27FC236}">
                <a16:creationId xmlns:a16="http://schemas.microsoft.com/office/drawing/2014/main" id="{26F8B43E-3092-43FC-A7B0-45C3ACC71E5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62342" y="3630762"/>
            <a:ext cx="1890652" cy="1876932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400" b="0">
                <a:solidFill>
                  <a:schemeClr val="tx1"/>
                </a:solidFill>
                <a:latin typeface="+mn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 argomento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Titolo argomento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Titolo argomento</a:t>
            </a:r>
          </a:p>
          <a:p>
            <a:pPr lvl="0"/>
            <a:endParaRPr lang="it-IT" dirty="0"/>
          </a:p>
        </p:txBody>
      </p:sp>
      <p:sp>
        <p:nvSpPr>
          <p:cNvPr id="25" name="Segnaposto testo 7">
            <a:extLst>
              <a:ext uri="{FF2B5EF4-FFF2-40B4-BE49-F238E27FC236}">
                <a16:creationId xmlns:a16="http://schemas.microsoft.com/office/drawing/2014/main" id="{96EAA45D-80FC-4DF6-AC23-808A2DB73D4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26032" y="3630762"/>
            <a:ext cx="1890652" cy="1876932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400" b="0">
                <a:solidFill>
                  <a:schemeClr val="tx1"/>
                </a:solidFill>
                <a:latin typeface="+mn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 argomento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Titolo argomento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Titolo argomento</a:t>
            </a:r>
          </a:p>
          <a:p>
            <a:pPr lvl="0"/>
            <a:endParaRPr lang="it-IT" dirty="0"/>
          </a:p>
        </p:txBody>
      </p:sp>
      <p:sp>
        <p:nvSpPr>
          <p:cNvPr id="26" name="Segnaposto testo 7">
            <a:extLst>
              <a:ext uri="{FF2B5EF4-FFF2-40B4-BE49-F238E27FC236}">
                <a16:creationId xmlns:a16="http://schemas.microsoft.com/office/drawing/2014/main" id="{95E95A4E-A14D-4872-961D-4BFE57914A6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89722" y="3630762"/>
            <a:ext cx="1890652" cy="1876932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400" b="0">
                <a:solidFill>
                  <a:schemeClr val="tx1"/>
                </a:solidFill>
                <a:latin typeface="+mn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 argomento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Titolo argomento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Titolo argomento</a:t>
            </a:r>
          </a:p>
          <a:p>
            <a:pPr lvl="0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813479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0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ina grafica _ 2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Connettore diritto 10">
            <a:extLst>
              <a:ext uri="{FF2B5EF4-FFF2-40B4-BE49-F238E27FC236}">
                <a16:creationId xmlns:a16="http://schemas.microsoft.com/office/drawing/2014/main" id="{BAA8E8E9-CF16-408F-8D84-BC8F1DE0AE3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0"/>
            <a:ext cx="0" cy="6858000"/>
          </a:xfrm>
          <a:prstGeom prst="line">
            <a:avLst/>
          </a:prstGeom>
          <a:ln w="6350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e 12">
            <a:extLst>
              <a:ext uri="{FF2B5EF4-FFF2-40B4-BE49-F238E27FC236}">
                <a16:creationId xmlns:a16="http://schemas.microsoft.com/office/drawing/2014/main" id="{769E06E2-5F0D-4920-A3E9-64AE757EB613}"/>
              </a:ext>
            </a:extLst>
          </p:cNvPr>
          <p:cNvSpPr/>
          <p:nvPr userDrawn="1"/>
        </p:nvSpPr>
        <p:spPr>
          <a:xfrm>
            <a:off x="315427" y="709127"/>
            <a:ext cx="5780573" cy="5780573"/>
          </a:xfrm>
          <a:prstGeom prst="ellipse">
            <a:avLst/>
          </a:prstGeom>
          <a:noFill/>
          <a:ln w="6350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2313FBE5-F1C4-4411-B0A7-486C895AF990}"/>
              </a:ext>
            </a:extLst>
          </p:cNvPr>
          <p:cNvSpPr/>
          <p:nvPr userDrawn="1"/>
        </p:nvSpPr>
        <p:spPr>
          <a:xfrm>
            <a:off x="6096000" y="709127"/>
            <a:ext cx="5780573" cy="5780573"/>
          </a:xfrm>
          <a:prstGeom prst="ellipse">
            <a:avLst/>
          </a:prstGeom>
          <a:noFill/>
          <a:ln w="6350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C3F10C0-5DFE-4F2B-84B3-498D1D283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430318"/>
            <a:ext cx="11522075" cy="840083"/>
          </a:xfrm>
          <a:prstGeom prst="rect">
            <a:avLst/>
          </a:prstGeom>
        </p:spPr>
        <p:txBody>
          <a:bodyPr/>
          <a:lstStyle/>
          <a:p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99AF24DE-B4DF-4CF0-A1D8-A9C3833DB7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04950" y="2887039"/>
            <a:ext cx="3400570" cy="210620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it-IT" dirty="0"/>
          </a:p>
        </p:txBody>
      </p:sp>
      <p:sp>
        <p:nvSpPr>
          <p:cNvPr id="12" name="Segnaposto testo 6">
            <a:extLst>
              <a:ext uri="{FF2B5EF4-FFF2-40B4-BE49-F238E27FC236}">
                <a16:creationId xmlns:a16="http://schemas.microsoft.com/office/drawing/2014/main" id="{58D49EF2-5E35-412C-A5DD-2A6A604FC3A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79792" y="2887039"/>
            <a:ext cx="3400570" cy="210620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it-IT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2E32AEAB-53EF-4B9D-AE36-D26FBF01B4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04950" y="2239963"/>
            <a:ext cx="3400425" cy="441325"/>
          </a:xfrm>
        </p:spPr>
        <p:txBody>
          <a:bodyPr anchor="b">
            <a:normAutofit/>
          </a:bodyPr>
          <a:lstStyle>
            <a:lvl1pPr>
              <a:defRPr sz="1600" b="1"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</a:t>
            </a:r>
          </a:p>
        </p:txBody>
      </p:sp>
      <p:sp>
        <p:nvSpPr>
          <p:cNvPr id="16" name="Segnaposto testo 9">
            <a:extLst>
              <a:ext uri="{FF2B5EF4-FFF2-40B4-BE49-F238E27FC236}">
                <a16:creationId xmlns:a16="http://schemas.microsoft.com/office/drawing/2014/main" id="{8BDCC8A1-442C-4890-928F-754837D401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79792" y="2239963"/>
            <a:ext cx="3400425" cy="441325"/>
          </a:xfrm>
        </p:spPr>
        <p:txBody>
          <a:bodyPr anchor="b">
            <a:normAutofit/>
          </a:bodyPr>
          <a:lstStyle>
            <a:lvl1pPr>
              <a:defRPr sz="1600" b="1"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</a:t>
            </a:r>
          </a:p>
        </p:txBody>
      </p:sp>
      <p:sp>
        <p:nvSpPr>
          <p:cNvPr id="5" name="Segnaposto piè di pagina 3">
            <a:extLst>
              <a:ext uri="{FF2B5EF4-FFF2-40B4-BE49-F238E27FC236}">
                <a16:creationId xmlns:a16="http://schemas.microsoft.com/office/drawing/2014/main" id="{1E9C17CB-6299-6A2A-5C26-C237200DEE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4962" y="6366898"/>
            <a:ext cx="84508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3" name="Segnaposto numero diapositiva 4">
            <a:extLst>
              <a:ext uri="{FF2B5EF4-FFF2-40B4-BE49-F238E27FC236}">
                <a16:creationId xmlns:a16="http://schemas.microsoft.com/office/drawing/2014/main" id="{A0B46CF3-8422-5755-200F-9718AC8519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3837" y="4412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613CE7-07A5-4F78-BD48-9A57854C051F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7620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ina grafica _ 3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3F10C0-5DFE-4F2B-84B3-498D1D283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430318"/>
            <a:ext cx="11522075" cy="840083"/>
          </a:xfrm>
          <a:prstGeom prst="rect">
            <a:avLst/>
          </a:prstGeom>
        </p:spPr>
        <p:txBody>
          <a:bodyPr/>
          <a:lstStyle/>
          <a:p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99AF24DE-B4DF-4CF0-A1D8-A9C3833DB7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8620" y="2621999"/>
            <a:ext cx="3100906" cy="360266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endParaRPr lang="it-IT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2E32AEAB-53EF-4B9D-AE36-D26FBF01B4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8643" y="1974923"/>
            <a:ext cx="3100906" cy="441325"/>
          </a:xfrm>
        </p:spPr>
        <p:txBody>
          <a:bodyPr anchor="b">
            <a:normAutofit/>
          </a:bodyPr>
          <a:lstStyle>
            <a:lvl1pPr>
              <a:defRPr sz="1600" b="1"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</a:t>
            </a:r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066F22CF-5ACC-4388-97EC-12C4EE01108C}"/>
              </a:ext>
            </a:extLst>
          </p:cNvPr>
          <p:cNvCxnSpPr>
            <a:cxnSpLocks/>
          </p:cNvCxnSpPr>
          <p:nvPr userDrawn="1"/>
        </p:nvCxnSpPr>
        <p:spPr>
          <a:xfrm>
            <a:off x="4176734" y="0"/>
            <a:ext cx="0" cy="6858000"/>
          </a:xfrm>
          <a:prstGeom prst="line">
            <a:avLst/>
          </a:prstGeom>
          <a:ln w="6350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e 12">
            <a:extLst>
              <a:ext uri="{FF2B5EF4-FFF2-40B4-BE49-F238E27FC236}">
                <a16:creationId xmlns:a16="http://schemas.microsoft.com/office/drawing/2014/main" id="{769E06E2-5F0D-4920-A3E9-64AE757EB613}"/>
              </a:ext>
            </a:extLst>
          </p:cNvPr>
          <p:cNvSpPr/>
          <p:nvPr userDrawn="1"/>
        </p:nvSpPr>
        <p:spPr>
          <a:xfrm>
            <a:off x="315425" y="2372277"/>
            <a:ext cx="3846583" cy="3846583"/>
          </a:xfrm>
          <a:prstGeom prst="ellipse">
            <a:avLst/>
          </a:prstGeom>
          <a:noFill/>
          <a:ln w="6350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Ovale 26">
            <a:extLst>
              <a:ext uri="{FF2B5EF4-FFF2-40B4-BE49-F238E27FC236}">
                <a16:creationId xmlns:a16="http://schemas.microsoft.com/office/drawing/2014/main" id="{D84D0C32-E3D9-4D1A-A1D4-7F677E11FBAC}"/>
              </a:ext>
            </a:extLst>
          </p:cNvPr>
          <p:cNvSpPr/>
          <p:nvPr userDrawn="1"/>
        </p:nvSpPr>
        <p:spPr>
          <a:xfrm>
            <a:off x="8017486" y="2372277"/>
            <a:ext cx="3846583" cy="3846583"/>
          </a:xfrm>
          <a:prstGeom prst="ellipse">
            <a:avLst/>
          </a:prstGeom>
          <a:noFill/>
          <a:ln w="6350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Ovale 27">
            <a:extLst>
              <a:ext uri="{FF2B5EF4-FFF2-40B4-BE49-F238E27FC236}">
                <a16:creationId xmlns:a16="http://schemas.microsoft.com/office/drawing/2014/main" id="{20D1A14F-932F-4BEF-AF0D-4A0850EA5900}"/>
              </a:ext>
            </a:extLst>
          </p:cNvPr>
          <p:cNvSpPr/>
          <p:nvPr userDrawn="1"/>
        </p:nvSpPr>
        <p:spPr>
          <a:xfrm>
            <a:off x="4175247" y="2372277"/>
            <a:ext cx="3846583" cy="3846583"/>
          </a:xfrm>
          <a:prstGeom prst="ellipse">
            <a:avLst/>
          </a:prstGeom>
          <a:noFill/>
          <a:ln w="6350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9" name="Connettore diritto 28">
            <a:extLst>
              <a:ext uri="{FF2B5EF4-FFF2-40B4-BE49-F238E27FC236}">
                <a16:creationId xmlns:a16="http://schemas.microsoft.com/office/drawing/2014/main" id="{175274AF-A160-4234-871A-D8C5B0DF011E}"/>
              </a:ext>
            </a:extLst>
          </p:cNvPr>
          <p:cNvCxnSpPr>
            <a:cxnSpLocks/>
          </p:cNvCxnSpPr>
          <p:nvPr userDrawn="1"/>
        </p:nvCxnSpPr>
        <p:spPr>
          <a:xfrm>
            <a:off x="8027765" y="0"/>
            <a:ext cx="0" cy="6858000"/>
          </a:xfrm>
          <a:prstGeom prst="line">
            <a:avLst/>
          </a:prstGeom>
          <a:ln w="6350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Segnaposto testo 6">
            <a:extLst>
              <a:ext uri="{FF2B5EF4-FFF2-40B4-BE49-F238E27FC236}">
                <a16:creationId xmlns:a16="http://schemas.microsoft.com/office/drawing/2014/main" id="{0C5DB749-C07B-4557-8B31-C5C44DDA99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51535" y="2621999"/>
            <a:ext cx="3100906" cy="360266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endParaRPr lang="it-IT" dirty="0"/>
          </a:p>
        </p:txBody>
      </p:sp>
      <p:sp>
        <p:nvSpPr>
          <p:cNvPr id="31" name="Segnaposto testo 9">
            <a:extLst>
              <a:ext uri="{FF2B5EF4-FFF2-40B4-BE49-F238E27FC236}">
                <a16:creationId xmlns:a16="http://schemas.microsoft.com/office/drawing/2014/main" id="{642D4EEC-FAC4-4C46-BB9F-3BA54588E41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51558" y="1974923"/>
            <a:ext cx="3100906" cy="441325"/>
          </a:xfrm>
        </p:spPr>
        <p:txBody>
          <a:bodyPr anchor="b">
            <a:normAutofit/>
          </a:bodyPr>
          <a:lstStyle>
            <a:lvl1pPr>
              <a:defRPr sz="1600" b="1"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</a:t>
            </a:r>
          </a:p>
        </p:txBody>
      </p:sp>
      <p:sp>
        <p:nvSpPr>
          <p:cNvPr id="32" name="Segnaposto testo 6">
            <a:extLst>
              <a:ext uri="{FF2B5EF4-FFF2-40B4-BE49-F238E27FC236}">
                <a16:creationId xmlns:a16="http://schemas.microsoft.com/office/drawing/2014/main" id="{8310C023-87FF-43B4-9428-3E2652BDB8F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76189" y="2621999"/>
            <a:ext cx="3100906" cy="360266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endParaRPr lang="it-IT" dirty="0"/>
          </a:p>
        </p:txBody>
      </p:sp>
      <p:sp>
        <p:nvSpPr>
          <p:cNvPr id="33" name="Segnaposto testo 9">
            <a:extLst>
              <a:ext uri="{FF2B5EF4-FFF2-40B4-BE49-F238E27FC236}">
                <a16:creationId xmlns:a16="http://schemas.microsoft.com/office/drawing/2014/main" id="{0FB8C8B8-D4F7-4669-8F3B-F456A7ECFC9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76212" y="1974923"/>
            <a:ext cx="3100906" cy="441325"/>
          </a:xfrm>
        </p:spPr>
        <p:txBody>
          <a:bodyPr anchor="b">
            <a:normAutofit/>
          </a:bodyPr>
          <a:lstStyle>
            <a:lvl1pPr>
              <a:defRPr sz="1600" b="1"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</a:t>
            </a:r>
          </a:p>
        </p:txBody>
      </p:sp>
      <p:sp>
        <p:nvSpPr>
          <p:cNvPr id="5" name="Segnaposto piè di pagina 3">
            <a:extLst>
              <a:ext uri="{FF2B5EF4-FFF2-40B4-BE49-F238E27FC236}">
                <a16:creationId xmlns:a16="http://schemas.microsoft.com/office/drawing/2014/main" id="{2AEBCB04-4EBC-C749-B701-A81FF5CACA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4962" y="6366898"/>
            <a:ext cx="84508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3" name="Segnaposto numero diapositiva 4">
            <a:extLst>
              <a:ext uri="{FF2B5EF4-FFF2-40B4-BE49-F238E27FC236}">
                <a16:creationId xmlns:a16="http://schemas.microsoft.com/office/drawing/2014/main" id="{B02816CC-A1B6-A9D3-A9F0-BF866761AD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3837" y="4412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613CE7-07A5-4F78-BD48-9A57854C051F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1347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ina grafica _ 4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3F10C0-5DFE-4F2B-84B3-498D1D283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430318"/>
            <a:ext cx="11522075" cy="840083"/>
          </a:xfrm>
          <a:prstGeom prst="rect">
            <a:avLst/>
          </a:prstGeom>
        </p:spPr>
        <p:txBody>
          <a:bodyPr/>
          <a:lstStyle/>
          <a:p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99AF24DE-B4DF-4CF0-A1D8-A9C3833DB7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8620" y="2621999"/>
            <a:ext cx="2503621" cy="3602662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endParaRPr lang="it-IT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2E32AEAB-53EF-4B9D-AE36-D26FBF01B4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8643" y="1974923"/>
            <a:ext cx="2503514" cy="441325"/>
          </a:xfrm>
        </p:spPr>
        <p:txBody>
          <a:bodyPr anchor="b">
            <a:normAutofit/>
          </a:bodyPr>
          <a:lstStyle>
            <a:lvl1pPr>
              <a:defRPr sz="1400" b="1"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</a:t>
            </a:r>
          </a:p>
        </p:txBody>
      </p:sp>
      <p:cxnSp>
        <p:nvCxnSpPr>
          <p:cNvPr id="11" name="Connettore diritto 10">
            <a:extLst>
              <a:ext uri="{FF2B5EF4-FFF2-40B4-BE49-F238E27FC236}">
                <a16:creationId xmlns:a16="http://schemas.microsoft.com/office/drawing/2014/main" id="{BAA8E8E9-CF16-408F-8D84-BC8F1DE0AE3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-24549"/>
            <a:ext cx="0" cy="6882549"/>
          </a:xfrm>
          <a:prstGeom prst="line">
            <a:avLst/>
          </a:prstGeom>
          <a:ln w="6350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e 12">
            <a:extLst>
              <a:ext uri="{FF2B5EF4-FFF2-40B4-BE49-F238E27FC236}">
                <a16:creationId xmlns:a16="http://schemas.microsoft.com/office/drawing/2014/main" id="{769E06E2-5F0D-4920-A3E9-64AE757EB613}"/>
              </a:ext>
            </a:extLst>
          </p:cNvPr>
          <p:cNvSpPr/>
          <p:nvPr userDrawn="1"/>
        </p:nvSpPr>
        <p:spPr>
          <a:xfrm>
            <a:off x="339511" y="3279264"/>
            <a:ext cx="2869255" cy="2945397"/>
          </a:xfrm>
          <a:prstGeom prst="ellipse">
            <a:avLst/>
          </a:prstGeom>
          <a:noFill/>
          <a:ln w="6350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066F22CF-5ACC-4388-97EC-12C4EE01108C}"/>
              </a:ext>
            </a:extLst>
          </p:cNvPr>
          <p:cNvCxnSpPr>
            <a:cxnSpLocks/>
          </p:cNvCxnSpPr>
          <p:nvPr userDrawn="1"/>
        </p:nvCxnSpPr>
        <p:spPr>
          <a:xfrm>
            <a:off x="3216275" y="-24549"/>
            <a:ext cx="0" cy="6882549"/>
          </a:xfrm>
          <a:prstGeom prst="line">
            <a:avLst/>
          </a:prstGeom>
          <a:ln w="6350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diritto 19">
            <a:extLst>
              <a:ext uri="{FF2B5EF4-FFF2-40B4-BE49-F238E27FC236}">
                <a16:creationId xmlns:a16="http://schemas.microsoft.com/office/drawing/2014/main" id="{9EF945E3-FEE2-40A3-82CD-7811BFD88746}"/>
              </a:ext>
            </a:extLst>
          </p:cNvPr>
          <p:cNvCxnSpPr>
            <a:cxnSpLocks/>
          </p:cNvCxnSpPr>
          <p:nvPr userDrawn="1"/>
        </p:nvCxnSpPr>
        <p:spPr>
          <a:xfrm>
            <a:off x="8969803" y="-24549"/>
            <a:ext cx="0" cy="6882549"/>
          </a:xfrm>
          <a:prstGeom prst="line">
            <a:avLst/>
          </a:prstGeom>
          <a:ln w="6350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egnaposto testo 6">
            <a:extLst>
              <a:ext uri="{FF2B5EF4-FFF2-40B4-BE49-F238E27FC236}">
                <a16:creationId xmlns:a16="http://schemas.microsoft.com/office/drawing/2014/main" id="{4DA14660-E3DE-4786-8628-2BDB623B542F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3414561" y="2621999"/>
            <a:ext cx="2503621" cy="3602662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endParaRPr lang="it-IT" dirty="0"/>
          </a:p>
        </p:txBody>
      </p:sp>
      <p:sp>
        <p:nvSpPr>
          <p:cNvPr id="22" name="Segnaposto testo 9">
            <a:extLst>
              <a:ext uri="{FF2B5EF4-FFF2-40B4-BE49-F238E27FC236}">
                <a16:creationId xmlns:a16="http://schemas.microsoft.com/office/drawing/2014/main" id="{38062A0A-3D00-4F2E-A78C-520C7A8814B0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414584" y="1974923"/>
            <a:ext cx="2503514" cy="441325"/>
          </a:xfrm>
        </p:spPr>
        <p:txBody>
          <a:bodyPr anchor="b">
            <a:normAutofit/>
          </a:bodyPr>
          <a:lstStyle>
            <a:lvl1pPr>
              <a:defRPr sz="1400" b="1"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</a:t>
            </a:r>
          </a:p>
        </p:txBody>
      </p:sp>
      <p:sp>
        <p:nvSpPr>
          <p:cNvPr id="23" name="Segnaposto testo 6">
            <a:extLst>
              <a:ext uri="{FF2B5EF4-FFF2-40B4-BE49-F238E27FC236}">
                <a16:creationId xmlns:a16="http://schemas.microsoft.com/office/drawing/2014/main" id="{3FA3924C-C133-43D4-9617-6E7333D996FB}"/>
              </a:ext>
            </a:extLst>
          </p:cNvPr>
          <p:cNvSpPr>
            <a:spLocks noGrp="1"/>
          </p:cNvSpPr>
          <p:nvPr userDrawn="1">
            <p:ph type="body" sz="quarter" idx="18"/>
          </p:nvPr>
        </p:nvSpPr>
        <p:spPr>
          <a:xfrm>
            <a:off x="6250229" y="2621999"/>
            <a:ext cx="2503621" cy="3602662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endParaRPr lang="it-IT" dirty="0"/>
          </a:p>
        </p:txBody>
      </p:sp>
      <p:sp>
        <p:nvSpPr>
          <p:cNvPr id="24" name="Segnaposto testo 9">
            <a:extLst>
              <a:ext uri="{FF2B5EF4-FFF2-40B4-BE49-F238E27FC236}">
                <a16:creationId xmlns:a16="http://schemas.microsoft.com/office/drawing/2014/main" id="{4F293ED1-7D64-49B8-81A0-5F5FB11E3592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6250252" y="1974923"/>
            <a:ext cx="2503514" cy="441325"/>
          </a:xfrm>
        </p:spPr>
        <p:txBody>
          <a:bodyPr anchor="b">
            <a:normAutofit/>
          </a:bodyPr>
          <a:lstStyle>
            <a:lvl1pPr>
              <a:defRPr sz="1400" b="1"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</a:t>
            </a:r>
          </a:p>
        </p:txBody>
      </p:sp>
      <p:sp>
        <p:nvSpPr>
          <p:cNvPr id="25" name="Segnaposto testo 6">
            <a:extLst>
              <a:ext uri="{FF2B5EF4-FFF2-40B4-BE49-F238E27FC236}">
                <a16:creationId xmlns:a16="http://schemas.microsoft.com/office/drawing/2014/main" id="{34980872-E501-48A5-8B13-B7016BEEE029}"/>
              </a:ext>
            </a:extLst>
          </p:cNvPr>
          <p:cNvSpPr>
            <a:spLocks noGrp="1"/>
          </p:cNvSpPr>
          <p:nvPr userDrawn="1">
            <p:ph type="body" sz="quarter" idx="20"/>
          </p:nvPr>
        </p:nvSpPr>
        <p:spPr>
          <a:xfrm>
            <a:off x="9157816" y="2621999"/>
            <a:ext cx="2503621" cy="3602662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endParaRPr lang="it-IT" dirty="0"/>
          </a:p>
        </p:txBody>
      </p:sp>
      <p:sp>
        <p:nvSpPr>
          <p:cNvPr id="26" name="Segnaposto testo 9">
            <a:extLst>
              <a:ext uri="{FF2B5EF4-FFF2-40B4-BE49-F238E27FC236}">
                <a16:creationId xmlns:a16="http://schemas.microsoft.com/office/drawing/2014/main" id="{7359F283-E0AA-4871-A428-A58C8F3F0AAC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9157839" y="1974923"/>
            <a:ext cx="2503514" cy="441325"/>
          </a:xfrm>
        </p:spPr>
        <p:txBody>
          <a:bodyPr anchor="b">
            <a:normAutofit/>
          </a:bodyPr>
          <a:lstStyle>
            <a:lvl1pPr>
              <a:defRPr sz="1400" b="1"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</a:t>
            </a:r>
          </a:p>
        </p:txBody>
      </p:sp>
      <p:sp>
        <p:nvSpPr>
          <p:cNvPr id="27" name="Ovale 26">
            <a:extLst>
              <a:ext uri="{FF2B5EF4-FFF2-40B4-BE49-F238E27FC236}">
                <a16:creationId xmlns:a16="http://schemas.microsoft.com/office/drawing/2014/main" id="{101D1BE9-9067-430D-A318-4BC1405F006A}"/>
              </a:ext>
            </a:extLst>
          </p:cNvPr>
          <p:cNvSpPr/>
          <p:nvPr userDrawn="1"/>
        </p:nvSpPr>
        <p:spPr>
          <a:xfrm>
            <a:off x="3223388" y="3279264"/>
            <a:ext cx="2869255" cy="2945397"/>
          </a:xfrm>
          <a:prstGeom prst="ellipse">
            <a:avLst/>
          </a:prstGeom>
          <a:noFill/>
          <a:ln w="6350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Ovale 27">
            <a:extLst>
              <a:ext uri="{FF2B5EF4-FFF2-40B4-BE49-F238E27FC236}">
                <a16:creationId xmlns:a16="http://schemas.microsoft.com/office/drawing/2014/main" id="{F88114C5-1930-4807-8B76-4565A5FFB9B5}"/>
              </a:ext>
            </a:extLst>
          </p:cNvPr>
          <p:cNvSpPr/>
          <p:nvPr userDrawn="1"/>
        </p:nvSpPr>
        <p:spPr>
          <a:xfrm>
            <a:off x="6089680" y="3279264"/>
            <a:ext cx="2869255" cy="2945397"/>
          </a:xfrm>
          <a:prstGeom prst="ellipse">
            <a:avLst/>
          </a:prstGeom>
          <a:noFill/>
          <a:ln w="6350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Ovale 28">
            <a:extLst>
              <a:ext uri="{FF2B5EF4-FFF2-40B4-BE49-F238E27FC236}">
                <a16:creationId xmlns:a16="http://schemas.microsoft.com/office/drawing/2014/main" id="{E2D6333A-9B81-4325-A926-22F5E403D75F}"/>
              </a:ext>
            </a:extLst>
          </p:cNvPr>
          <p:cNvSpPr/>
          <p:nvPr userDrawn="1"/>
        </p:nvSpPr>
        <p:spPr>
          <a:xfrm>
            <a:off x="8964764" y="3279264"/>
            <a:ext cx="2869255" cy="2945397"/>
          </a:xfrm>
          <a:prstGeom prst="ellipse">
            <a:avLst/>
          </a:prstGeom>
          <a:noFill/>
          <a:ln w="6350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Segnaposto numero diapositiva 4">
            <a:extLst>
              <a:ext uri="{FF2B5EF4-FFF2-40B4-BE49-F238E27FC236}">
                <a16:creationId xmlns:a16="http://schemas.microsoft.com/office/drawing/2014/main" id="{61780E55-A4BA-CF0C-B8BF-13C6993BC9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3837" y="65164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613CE7-07A5-4F78-BD48-9A57854C051F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5" name="Segnaposto piè di pagina 3">
            <a:extLst>
              <a:ext uri="{FF2B5EF4-FFF2-40B4-BE49-F238E27FC236}">
                <a16:creationId xmlns:a16="http://schemas.microsoft.com/office/drawing/2014/main" id="{911064D2-3163-47CE-67CB-79CABE8039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4962" y="6366898"/>
            <a:ext cx="84508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18037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ina Evidenza _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3F10C0-5DFE-4F2B-84B3-498D1D283A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963" y="1325365"/>
            <a:ext cx="11522075" cy="4222679"/>
          </a:xfrm>
          <a:prstGeom prst="rect">
            <a:avLst/>
          </a:prstGeom>
        </p:spPr>
        <p:txBody>
          <a:bodyPr anchor="ctr"/>
          <a:lstStyle>
            <a:lvl1pPr>
              <a:defRPr sz="4000" b="0"/>
            </a:lvl1pPr>
          </a:lstStyle>
          <a:p>
            <a:r>
              <a:rPr lang="it-IT" dirty="0"/>
              <a:t>Inserire testo in evidenza</a:t>
            </a:r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6FCB4558-5B0B-4E68-99C0-73044CD4F7EE}"/>
              </a:ext>
            </a:extLst>
          </p:cNvPr>
          <p:cNvSpPr/>
          <p:nvPr userDrawn="1"/>
        </p:nvSpPr>
        <p:spPr>
          <a:xfrm>
            <a:off x="-1366766" y="1325366"/>
            <a:ext cx="4222679" cy="4222679"/>
          </a:xfrm>
          <a:prstGeom prst="ellipse">
            <a:avLst/>
          </a:prstGeom>
          <a:noFill/>
          <a:ln w="9525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5CD3E5C6-1FD7-4A9E-A65F-282056577FB3}"/>
              </a:ext>
            </a:extLst>
          </p:cNvPr>
          <p:cNvCxnSpPr>
            <a:cxnSpLocks/>
          </p:cNvCxnSpPr>
          <p:nvPr userDrawn="1"/>
        </p:nvCxnSpPr>
        <p:spPr>
          <a:xfrm>
            <a:off x="0" y="1325366"/>
            <a:ext cx="12192000" cy="0"/>
          </a:xfrm>
          <a:prstGeom prst="line">
            <a:avLst/>
          </a:prstGeom>
          <a:ln w="9525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D9DB920E-F5AB-4AF8-BFFC-D380A2D7FEAE}"/>
              </a:ext>
            </a:extLst>
          </p:cNvPr>
          <p:cNvCxnSpPr>
            <a:cxnSpLocks/>
          </p:cNvCxnSpPr>
          <p:nvPr userDrawn="1"/>
        </p:nvCxnSpPr>
        <p:spPr>
          <a:xfrm>
            <a:off x="0" y="5548045"/>
            <a:ext cx="12192000" cy="0"/>
          </a:xfrm>
          <a:prstGeom prst="line">
            <a:avLst/>
          </a:prstGeom>
          <a:ln w="9525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57802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ina Evidenza _ B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3F10C0-5DFE-4F2B-84B3-498D1D283A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3771" y="1775639"/>
            <a:ext cx="10664455" cy="2317896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ctr"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it-IT" dirty="0"/>
              <a:t>Inserire testo in evidenza</a:t>
            </a:r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6FCB4558-5B0B-4E68-99C0-73044CD4F7EE}"/>
              </a:ext>
            </a:extLst>
          </p:cNvPr>
          <p:cNvSpPr/>
          <p:nvPr userDrawn="1"/>
        </p:nvSpPr>
        <p:spPr>
          <a:xfrm>
            <a:off x="3233122" y="757946"/>
            <a:ext cx="5725755" cy="5725755"/>
          </a:xfrm>
          <a:prstGeom prst="ellipse">
            <a:avLst/>
          </a:prstGeom>
          <a:noFill/>
          <a:ln w="9525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2"/>
              </a:solidFill>
            </a:endParaRPr>
          </a:p>
        </p:txBody>
      </p: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5CD3E5C6-1FD7-4A9E-A65F-282056577FB3}"/>
              </a:ext>
            </a:extLst>
          </p:cNvPr>
          <p:cNvCxnSpPr>
            <a:cxnSpLocks/>
          </p:cNvCxnSpPr>
          <p:nvPr userDrawn="1"/>
        </p:nvCxnSpPr>
        <p:spPr>
          <a:xfrm>
            <a:off x="0" y="729943"/>
            <a:ext cx="12192000" cy="0"/>
          </a:xfrm>
          <a:prstGeom prst="line">
            <a:avLst/>
          </a:prstGeom>
          <a:ln w="9525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D9DB920E-F5AB-4AF8-BFFC-D380A2D7FEAE}"/>
              </a:ext>
            </a:extLst>
          </p:cNvPr>
          <p:cNvCxnSpPr>
            <a:cxnSpLocks/>
          </p:cNvCxnSpPr>
          <p:nvPr userDrawn="1"/>
        </p:nvCxnSpPr>
        <p:spPr>
          <a:xfrm>
            <a:off x="0" y="6483710"/>
            <a:ext cx="12192000" cy="0"/>
          </a:xfrm>
          <a:prstGeom prst="line">
            <a:avLst/>
          </a:prstGeom>
          <a:ln w="9525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5FA801A9-B23D-4656-8AFA-3E413EDFA6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3588" y="4536830"/>
            <a:ext cx="10664825" cy="601907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pPr lvl="0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89056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Fina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gnaposto testo 6">
            <a:extLst>
              <a:ext uri="{FF2B5EF4-FFF2-40B4-BE49-F238E27FC236}">
                <a16:creationId xmlns:a16="http://schemas.microsoft.com/office/drawing/2014/main" id="{36158372-C12E-48BA-B16E-CD0317C85D3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00075" y="5392132"/>
            <a:ext cx="3866418" cy="856291"/>
          </a:xfrm>
        </p:spPr>
        <p:txBody>
          <a:bodyPr anchor="b">
            <a:noAutofit/>
          </a:bodyPr>
          <a:lstStyle>
            <a:lvl1pPr>
              <a:lnSpc>
                <a:spcPct val="120000"/>
              </a:lnSpc>
              <a:spcBef>
                <a:spcPts val="0"/>
              </a:spcBef>
              <a:defRPr sz="1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it-IT" dirty="0"/>
              <a:t>Via</a:t>
            </a:r>
          </a:p>
          <a:p>
            <a:pPr lvl="0"/>
            <a:r>
              <a:rPr lang="it-IT" dirty="0"/>
              <a:t>T</a:t>
            </a:r>
          </a:p>
          <a:p>
            <a:pPr lvl="0"/>
            <a:r>
              <a:rPr lang="it-IT" dirty="0"/>
              <a:t>@ </a:t>
            </a:r>
          </a:p>
          <a:p>
            <a:pPr lvl="0"/>
            <a:r>
              <a:rPr lang="it-IT" dirty="0" err="1"/>
              <a:t>wwww</a:t>
            </a:r>
            <a:r>
              <a:rPr lang="it-IT" dirty="0"/>
              <a:t>.</a:t>
            </a:r>
          </a:p>
        </p:txBody>
      </p:sp>
      <p:sp>
        <p:nvSpPr>
          <p:cNvPr id="14" name="Cerchio">
            <a:extLst>
              <a:ext uri="{FF2B5EF4-FFF2-40B4-BE49-F238E27FC236}">
                <a16:creationId xmlns:a16="http://schemas.microsoft.com/office/drawing/2014/main" id="{B5A98BF0-37F7-46CF-98E8-56026EBEBEB8}"/>
              </a:ext>
            </a:extLst>
          </p:cNvPr>
          <p:cNvSpPr/>
          <p:nvPr userDrawn="1"/>
        </p:nvSpPr>
        <p:spPr>
          <a:xfrm rot="10800000">
            <a:off x="7559558" y="-1156784"/>
            <a:ext cx="4010434" cy="4010172"/>
          </a:xfrm>
          <a:prstGeom prst="ellipse">
            <a:avLst/>
          </a:prstGeom>
          <a:gradFill flip="none" rotWithShape="1">
            <a:gsLst>
              <a:gs pos="14000">
                <a:srgbClr val="FFFFFF">
                  <a:alpha val="50000"/>
                </a:srgbClr>
              </a:gs>
              <a:gs pos="13661">
                <a:schemeClr val="accent4"/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</p:spPr>
        <p:txBody>
          <a:bodyPr lIns="25400" tIns="25400" rIns="25400" bIns="25400" anchor="ctr"/>
          <a:lstStyle/>
          <a:p>
            <a:pPr lvl="0" algn="ctr" defTabSz="412756"/>
            <a:endParaRPr sz="1600" b="0" i="0" dirty="0">
              <a:solidFill>
                <a:srgbClr val="FFFFFF">
                  <a:alpha val="20092"/>
                </a:srgbClr>
              </a:solidFill>
              <a:latin typeface="Manrope" pitchFamily="2" charset="0"/>
              <a:cs typeface="Arial" panose="020B0604020202020204" pitchFamily="34" charset="0"/>
            </a:endParaRPr>
          </a:p>
        </p:txBody>
      </p:sp>
      <p:sp>
        <p:nvSpPr>
          <p:cNvPr id="15" name="Cerchio">
            <a:extLst>
              <a:ext uri="{FF2B5EF4-FFF2-40B4-BE49-F238E27FC236}">
                <a16:creationId xmlns:a16="http://schemas.microsoft.com/office/drawing/2014/main" id="{1CFB0BC2-CF5D-4C80-91A5-B2FB9DDBB1C2}"/>
              </a:ext>
            </a:extLst>
          </p:cNvPr>
          <p:cNvSpPr/>
          <p:nvPr userDrawn="1"/>
        </p:nvSpPr>
        <p:spPr>
          <a:xfrm>
            <a:off x="7559558" y="2853390"/>
            <a:ext cx="4010432" cy="4010171"/>
          </a:xfrm>
          <a:prstGeom prst="ellipse">
            <a:avLst/>
          </a:prstGeom>
          <a:gradFill flip="none" rotWithShape="1">
            <a:gsLst>
              <a:gs pos="14000">
                <a:srgbClr val="FFFFFF">
                  <a:alpha val="50000"/>
                </a:srgbClr>
              </a:gs>
              <a:gs pos="13661">
                <a:schemeClr val="accent4"/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6">
              <a:defRPr sz="3200">
                <a:solidFill>
                  <a:srgbClr val="FFFFFF">
                    <a:alpha val="20092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b="0" i="0" dirty="0">
              <a:latin typeface="Manrope" pitchFamily="2" charset="0"/>
              <a:cs typeface="Arial" panose="020B0604020202020204" pitchFamily="34" charset="0"/>
            </a:endParaRPr>
          </a:p>
        </p:txBody>
      </p:sp>
      <p:cxnSp>
        <p:nvCxnSpPr>
          <p:cNvPr id="17" name="Connettore diritto 16">
            <a:extLst>
              <a:ext uri="{FF2B5EF4-FFF2-40B4-BE49-F238E27FC236}">
                <a16:creationId xmlns:a16="http://schemas.microsoft.com/office/drawing/2014/main" id="{22A5F901-2B40-46CC-9040-75BF8DEA41AF}"/>
              </a:ext>
            </a:extLst>
          </p:cNvPr>
          <p:cNvCxnSpPr>
            <a:cxnSpLocks/>
          </p:cNvCxnSpPr>
          <p:nvPr userDrawn="1"/>
        </p:nvCxnSpPr>
        <p:spPr>
          <a:xfrm>
            <a:off x="11569992" y="0"/>
            <a:ext cx="0" cy="685800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diritto 17">
            <a:extLst>
              <a:ext uri="{FF2B5EF4-FFF2-40B4-BE49-F238E27FC236}">
                <a16:creationId xmlns:a16="http://schemas.microsoft.com/office/drawing/2014/main" id="{6BCF7785-BB58-48C4-BD31-CE4F3F723E13}"/>
              </a:ext>
            </a:extLst>
          </p:cNvPr>
          <p:cNvCxnSpPr>
            <a:cxnSpLocks/>
          </p:cNvCxnSpPr>
          <p:nvPr userDrawn="1"/>
        </p:nvCxnSpPr>
        <p:spPr>
          <a:xfrm>
            <a:off x="7559558" y="0"/>
            <a:ext cx="0" cy="685800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diritto 18">
            <a:extLst>
              <a:ext uri="{FF2B5EF4-FFF2-40B4-BE49-F238E27FC236}">
                <a16:creationId xmlns:a16="http://schemas.microsoft.com/office/drawing/2014/main" id="{3B7664FB-610B-4E2F-A935-62A588DBE01F}"/>
              </a:ext>
            </a:extLst>
          </p:cNvPr>
          <p:cNvCxnSpPr>
            <a:cxnSpLocks/>
          </p:cNvCxnSpPr>
          <p:nvPr userDrawn="1"/>
        </p:nvCxnSpPr>
        <p:spPr>
          <a:xfrm>
            <a:off x="0" y="2853390"/>
            <a:ext cx="12192000" cy="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magine 2">
            <a:extLst>
              <a:ext uri="{FF2B5EF4-FFF2-40B4-BE49-F238E27FC236}">
                <a16:creationId xmlns:a16="http://schemas.microsoft.com/office/drawing/2014/main" id="{86F7A8F1-4186-A97B-A38F-839C1D9E5F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28" y="475550"/>
            <a:ext cx="6655876" cy="842884"/>
          </a:xfrm>
          <a:prstGeom prst="rect">
            <a:avLst/>
          </a:prstGeom>
        </p:spPr>
      </p:pic>
      <p:pic>
        <p:nvPicPr>
          <p:cNvPr id="2" name="Elemento grafico 1">
            <a:extLst>
              <a:ext uri="{FF2B5EF4-FFF2-40B4-BE49-F238E27FC236}">
                <a16:creationId xmlns:a16="http://schemas.microsoft.com/office/drawing/2014/main" id="{AC111E44-911D-B980-08A8-B17A44C998B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1642"/>
          <a:stretch/>
        </p:blipFill>
        <p:spPr>
          <a:xfrm>
            <a:off x="8937173" y="6340017"/>
            <a:ext cx="2935686" cy="376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1340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dice_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0933319C-8AC5-4764-9981-AEA331D30C57}"/>
              </a:ext>
            </a:extLst>
          </p:cNvPr>
          <p:cNvSpPr/>
          <p:nvPr userDrawn="1"/>
        </p:nvSpPr>
        <p:spPr>
          <a:xfrm>
            <a:off x="0" y="0"/>
            <a:ext cx="285591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847A823-6861-4ED7-916A-EB4BF5CE6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4" y="808073"/>
            <a:ext cx="2163688" cy="840083"/>
          </a:xfrm>
        </p:spPr>
        <p:txBody>
          <a:bodyPr/>
          <a:lstStyle>
            <a:lvl1pPr>
              <a:defRPr/>
            </a:lvl1pPr>
          </a:lstStyle>
          <a:p>
            <a:endParaRPr lang="it-IT" dirty="0"/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67325048-9832-400A-BAC7-02B5977E3E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3" y="2060575"/>
            <a:ext cx="2163762" cy="4429125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it-IT" dirty="0"/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2AF746B8-16B5-4251-938A-CD03C89D3CC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16276" y="2060575"/>
            <a:ext cx="8640762" cy="4429125"/>
          </a:xfrm>
        </p:spPr>
        <p:txBody>
          <a:bodyPr/>
          <a:lstStyle>
            <a:lvl1pPr marL="342900" indent="-342900">
              <a:buFont typeface="+mj-lt"/>
              <a:buAutoNum type="arabicPeriod"/>
              <a:defRPr sz="1400" b="1">
                <a:solidFill>
                  <a:schemeClr val="tx2"/>
                </a:solidFill>
              </a:defRPr>
            </a:lvl1pPr>
            <a:lvl2pPr marL="360000" indent="0">
              <a:buFont typeface="+mj-lt"/>
              <a:buNone/>
              <a:defRPr sz="1400"/>
            </a:lvl2pPr>
            <a:lvl3pPr marL="1257300" indent="-342900">
              <a:buFont typeface="+mj-lt"/>
              <a:buAutoNum type="arabicPeriod"/>
              <a:defRPr/>
            </a:lvl3pPr>
            <a:lvl4pPr marL="1714500" indent="-342900">
              <a:buFont typeface="+mj-lt"/>
              <a:buAutoNum type="arabicPeriod"/>
              <a:defRPr/>
            </a:lvl4pPr>
            <a:lvl5pPr marL="21717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it-IT" dirty="0"/>
              <a:t>Titolo Sezione</a:t>
            </a:r>
          </a:p>
          <a:p>
            <a:pPr lvl="1"/>
            <a:r>
              <a:rPr lang="it-IT" dirty="0"/>
              <a:t>Titolo Capitolo</a:t>
            </a:r>
          </a:p>
          <a:p>
            <a:pPr lvl="1"/>
            <a:r>
              <a:rPr lang="it-IT" dirty="0"/>
              <a:t>Titolo Capitolo</a:t>
            </a:r>
          </a:p>
          <a:p>
            <a:pPr lvl="1"/>
            <a:endParaRPr lang="it-IT" dirty="0"/>
          </a:p>
          <a:p>
            <a:pPr lvl="0"/>
            <a:r>
              <a:rPr lang="it-IT" dirty="0"/>
              <a:t>Titolo Sezione</a:t>
            </a:r>
          </a:p>
          <a:p>
            <a:pPr lvl="1"/>
            <a:r>
              <a:rPr lang="it-IT" dirty="0"/>
              <a:t>Titolo Capitolo</a:t>
            </a:r>
          </a:p>
          <a:p>
            <a:pPr lvl="1"/>
            <a:r>
              <a:rPr lang="it-IT" dirty="0"/>
              <a:t>Titolo Capitolo</a:t>
            </a:r>
          </a:p>
          <a:p>
            <a:pPr lvl="1"/>
            <a:endParaRPr lang="it-IT" dirty="0"/>
          </a:p>
          <a:p>
            <a:pPr lvl="0"/>
            <a:r>
              <a:rPr lang="it-IT" dirty="0"/>
              <a:t>Titolo Sezione</a:t>
            </a:r>
          </a:p>
          <a:p>
            <a:pPr lvl="1"/>
            <a:r>
              <a:rPr lang="it-IT" dirty="0"/>
              <a:t>Titolo Capitolo</a:t>
            </a:r>
          </a:p>
          <a:p>
            <a:pPr lvl="1"/>
            <a:r>
              <a:rPr lang="it-IT" dirty="0"/>
              <a:t>Titolo Capitolo</a:t>
            </a:r>
          </a:p>
          <a:p>
            <a:pPr lvl="1"/>
            <a:endParaRPr lang="it-IT" dirty="0"/>
          </a:p>
          <a:p>
            <a:pPr lvl="1"/>
            <a:endParaRPr lang="it-IT" dirty="0"/>
          </a:p>
        </p:txBody>
      </p:sp>
      <p:sp>
        <p:nvSpPr>
          <p:cNvPr id="10" name="Segnaposto piè di pagina 4">
            <a:extLst>
              <a:ext uri="{FF2B5EF4-FFF2-40B4-BE49-F238E27FC236}">
                <a16:creationId xmlns:a16="http://schemas.microsoft.com/office/drawing/2014/main" id="{18C0D28E-5032-F0F0-25A5-DEF1886568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6275" y="39688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204794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dice_B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F4CC49-BF64-4501-AD26-31299F38CC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963" y="812652"/>
            <a:ext cx="11522075" cy="8400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dirty="0"/>
              <a:t>Indice</a:t>
            </a: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D1CFA815-ACBE-4524-9331-D296F8E0F9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963" y="3054988"/>
            <a:ext cx="1890652" cy="332803"/>
          </a:xfrm>
        </p:spPr>
        <p:txBody>
          <a:bodyPr>
            <a:normAutofit/>
          </a:bodyPr>
          <a:lstStyle>
            <a:lvl1pPr>
              <a:defRPr sz="1400" b="1">
                <a:solidFill>
                  <a:schemeClr val="tx2"/>
                </a:solidFill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 sezione</a:t>
            </a:r>
          </a:p>
        </p:txBody>
      </p:sp>
      <p:sp>
        <p:nvSpPr>
          <p:cNvPr id="9" name="Segnaposto testo 7">
            <a:extLst>
              <a:ext uri="{FF2B5EF4-FFF2-40B4-BE49-F238E27FC236}">
                <a16:creationId xmlns:a16="http://schemas.microsoft.com/office/drawing/2014/main" id="{75158ADB-01E3-4A38-A321-CD450AEEEFC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98652" y="3054988"/>
            <a:ext cx="1890653" cy="332803"/>
          </a:xfrm>
        </p:spPr>
        <p:txBody>
          <a:bodyPr>
            <a:normAutofit/>
          </a:bodyPr>
          <a:lstStyle>
            <a:lvl1pPr>
              <a:defRPr sz="1400" b="1">
                <a:solidFill>
                  <a:schemeClr val="tx2"/>
                </a:solidFill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 sezione</a:t>
            </a:r>
          </a:p>
        </p:txBody>
      </p:sp>
      <p:sp>
        <p:nvSpPr>
          <p:cNvPr id="10" name="Segnaposto testo 7">
            <a:extLst>
              <a:ext uri="{FF2B5EF4-FFF2-40B4-BE49-F238E27FC236}">
                <a16:creationId xmlns:a16="http://schemas.microsoft.com/office/drawing/2014/main" id="{C2B0DC0F-1C21-45C1-8F2A-00A6E134186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62342" y="3054988"/>
            <a:ext cx="1890653" cy="332803"/>
          </a:xfrm>
        </p:spPr>
        <p:txBody>
          <a:bodyPr>
            <a:normAutofit/>
          </a:bodyPr>
          <a:lstStyle>
            <a:lvl1pPr>
              <a:defRPr sz="1400" b="1">
                <a:solidFill>
                  <a:schemeClr val="tx2"/>
                </a:solidFill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 sezione</a:t>
            </a:r>
          </a:p>
        </p:txBody>
      </p:sp>
      <p:sp>
        <p:nvSpPr>
          <p:cNvPr id="11" name="Segnaposto testo 7">
            <a:extLst>
              <a:ext uri="{FF2B5EF4-FFF2-40B4-BE49-F238E27FC236}">
                <a16:creationId xmlns:a16="http://schemas.microsoft.com/office/drawing/2014/main" id="{76250419-1EAD-4278-97B7-1BA8F075259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26032" y="3054988"/>
            <a:ext cx="1890653" cy="332803"/>
          </a:xfrm>
        </p:spPr>
        <p:txBody>
          <a:bodyPr>
            <a:normAutofit/>
          </a:bodyPr>
          <a:lstStyle>
            <a:lvl1pPr>
              <a:defRPr sz="1400" b="1">
                <a:solidFill>
                  <a:schemeClr val="tx2"/>
                </a:solidFill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 sezione</a:t>
            </a:r>
          </a:p>
        </p:txBody>
      </p:sp>
      <p:sp>
        <p:nvSpPr>
          <p:cNvPr id="12" name="Segnaposto testo 7">
            <a:extLst>
              <a:ext uri="{FF2B5EF4-FFF2-40B4-BE49-F238E27FC236}">
                <a16:creationId xmlns:a16="http://schemas.microsoft.com/office/drawing/2014/main" id="{DCD9C49F-F44E-4E82-864B-742438DCAE6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989722" y="3054988"/>
            <a:ext cx="1890653" cy="332803"/>
          </a:xfrm>
        </p:spPr>
        <p:txBody>
          <a:bodyPr>
            <a:normAutofit/>
          </a:bodyPr>
          <a:lstStyle>
            <a:lvl1pPr>
              <a:defRPr sz="1400" b="1">
                <a:solidFill>
                  <a:schemeClr val="tx2"/>
                </a:solidFill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 sezione</a:t>
            </a:r>
            <a:br>
              <a:rPr lang="it-IT" dirty="0"/>
            </a:br>
            <a:endParaRPr lang="it-IT" dirty="0"/>
          </a:p>
        </p:txBody>
      </p:sp>
      <p:sp>
        <p:nvSpPr>
          <p:cNvPr id="13" name="Segnaposto testo 7">
            <a:extLst>
              <a:ext uri="{FF2B5EF4-FFF2-40B4-BE49-F238E27FC236}">
                <a16:creationId xmlns:a16="http://schemas.microsoft.com/office/drawing/2014/main" id="{7F91CD7E-BBFD-483F-A271-EC1D28C8A87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4963" y="3736780"/>
            <a:ext cx="1890652" cy="1876932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400" b="0">
                <a:solidFill>
                  <a:schemeClr val="tx1"/>
                </a:solidFill>
                <a:latin typeface="+mn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 argomento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Titolo argomento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Titolo argomento</a:t>
            </a:r>
          </a:p>
          <a:p>
            <a:pPr lvl="0"/>
            <a:endParaRPr lang="it-IT" dirty="0"/>
          </a:p>
        </p:txBody>
      </p:sp>
      <p:sp>
        <p:nvSpPr>
          <p:cNvPr id="18" name="Segnaposto testo 7">
            <a:extLst>
              <a:ext uri="{FF2B5EF4-FFF2-40B4-BE49-F238E27FC236}">
                <a16:creationId xmlns:a16="http://schemas.microsoft.com/office/drawing/2014/main" id="{50290743-6926-46ED-BE46-501A4F78CC6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 rot="16200000">
            <a:off x="191706" y="2115912"/>
            <a:ext cx="776376" cy="665702"/>
          </a:xfrm>
        </p:spPr>
        <p:txBody>
          <a:bodyPr anchor="t">
            <a:noAutofit/>
          </a:bodyPr>
          <a:lstStyle>
            <a:lvl1pPr algn="r">
              <a:defRPr sz="4400" b="0">
                <a:solidFill>
                  <a:schemeClr val="tx2"/>
                </a:solidFill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01</a:t>
            </a:r>
          </a:p>
        </p:txBody>
      </p:sp>
      <p:sp>
        <p:nvSpPr>
          <p:cNvPr id="19" name="Segnaposto testo 7">
            <a:extLst>
              <a:ext uri="{FF2B5EF4-FFF2-40B4-BE49-F238E27FC236}">
                <a16:creationId xmlns:a16="http://schemas.microsoft.com/office/drawing/2014/main" id="{9AA91E9E-F4C5-4318-8BFC-5E627DF7F53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 rot="16200000">
            <a:off x="2324033" y="2115912"/>
            <a:ext cx="776376" cy="665702"/>
          </a:xfrm>
        </p:spPr>
        <p:txBody>
          <a:bodyPr anchor="t">
            <a:noAutofit/>
          </a:bodyPr>
          <a:lstStyle>
            <a:lvl1pPr algn="r">
              <a:defRPr sz="4400" b="0">
                <a:solidFill>
                  <a:schemeClr val="tx2"/>
                </a:solidFill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02</a:t>
            </a:r>
          </a:p>
        </p:txBody>
      </p:sp>
      <p:sp>
        <p:nvSpPr>
          <p:cNvPr id="20" name="Segnaposto testo 7">
            <a:extLst>
              <a:ext uri="{FF2B5EF4-FFF2-40B4-BE49-F238E27FC236}">
                <a16:creationId xmlns:a16="http://schemas.microsoft.com/office/drawing/2014/main" id="{D6F57CB6-9F04-49B6-939C-D13BA7FB06A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 rot="16200000">
            <a:off x="4515027" y="2115912"/>
            <a:ext cx="776376" cy="665702"/>
          </a:xfrm>
        </p:spPr>
        <p:txBody>
          <a:bodyPr anchor="t">
            <a:noAutofit/>
          </a:bodyPr>
          <a:lstStyle>
            <a:lvl1pPr algn="r">
              <a:defRPr sz="4400" b="0">
                <a:solidFill>
                  <a:schemeClr val="tx2"/>
                </a:solidFill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03</a:t>
            </a:r>
          </a:p>
        </p:txBody>
      </p:sp>
      <p:sp>
        <p:nvSpPr>
          <p:cNvPr id="21" name="Segnaposto testo 7">
            <a:extLst>
              <a:ext uri="{FF2B5EF4-FFF2-40B4-BE49-F238E27FC236}">
                <a16:creationId xmlns:a16="http://schemas.microsoft.com/office/drawing/2014/main" id="{6C01B50D-1661-4131-BCDF-441CC221445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6674762" y="2115912"/>
            <a:ext cx="776376" cy="665702"/>
          </a:xfrm>
        </p:spPr>
        <p:txBody>
          <a:bodyPr anchor="t">
            <a:noAutofit/>
          </a:bodyPr>
          <a:lstStyle>
            <a:lvl1pPr algn="r">
              <a:defRPr sz="4400" b="0">
                <a:solidFill>
                  <a:schemeClr val="tx2"/>
                </a:solidFill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04</a:t>
            </a:r>
          </a:p>
        </p:txBody>
      </p:sp>
      <p:sp>
        <p:nvSpPr>
          <p:cNvPr id="22" name="Segnaposto testo 7">
            <a:extLst>
              <a:ext uri="{FF2B5EF4-FFF2-40B4-BE49-F238E27FC236}">
                <a16:creationId xmlns:a16="http://schemas.microsoft.com/office/drawing/2014/main" id="{2D503613-5D8F-4B95-8EB3-13963149108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 rot="16200000">
            <a:off x="8846462" y="2115912"/>
            <a:ext cx="776376" cy="665702"/>
          </a:xfrm>
        </p:spPr>
        <p:txBody>
          <a:bodyPr anchor="t">
            <a:noAutofit/>
          </a:bodyPr>
          <a:lstStyle>
            <a:lvl1pPr algn="r">
              <a:defRPr sz="4400" b="0">
                <a:solidFill>
                  <a:schemeClr val="tx2"/>
                </a:solidFill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05</a:t>
            </a:r>
          </a:p>
        </p:txBody>
      </p:sp>
      <p:sp>
        <p:nvSpPr>
          <p:cNvPr id="23" name="Segnaposto testo 7">
            <a:extLst>
              <a:ext uri="{FF2B5EF4-FFF2-40B4-BE49-F238E27FC236}">
                <a16:creationId xmlns:a16="http://schemas.microsoft.com/office/drawing/2014/main" id="{D6AE53A6-5645-44EC-B619-20693E3FE51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98652" y="3736780"/>
            <a:ext cx="1890652" cy="1876932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400" b="0">
                <a:solidFill>
                  <a:schemeClr val="tx1"/>
                </a:solidFill>
                <a:latin typeface="+mn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 argomento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Titolo argomento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Titolo argomento</a:t>
            </a:r>
          </a:p>
          <a:p>
            <a:pPr lvl="0"/>
            <a:endParaRPr lang="it-IT" dirty="0"/>
          </a:p>
        </p:txBody>
      </p:sp>
      <p:sp>
        <p:nvSpPr>
          <p:cNvPr id="24" name="Segnaposto testo 7">
            <a:extLst>
              <a:ext uri="{FF2B5EF4-FFF2-40B4-BE49-F238E27FC236}">
                <a16:creationId xmlns:a16="http://schemas.microsoft.com/office/drawing/2014/main" id="{26F8B43E-3092-43FC-A7B0-45C3ACC71E5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62342" y="3736780"/>
            <a:ext cx="1890652" cy="1876932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400" b="0">
                <a:solidFill>
                  <a:schemeClr val="tx1"/>
                </a:solidFill>
                <a:latin typeface="+mn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 argomento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Titolo argomento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Titolo argomento</a:t>
            </a:r>
          </a:p>
          <a:p>
            <a:pPr lvl="0"/>
            <a:endParaRPr lang="it-IT" dirty="0"/>
          </a:p>
        </p:txBody>
      </p:sp>
      <p:sp>
        <p:nvSpPr>
          <p:cNvPr id="25" name="Segnaposto testo 7">
            <a:extLst>
              <a:ext uri="{FF2B5EF4-FFF2-40B4-BE49-F238E27FC236}">
                <a16:creationId xmlns:a16="http://schemas.microsoft.com/office/drawing/2014/main" id="{96EAA45D-80FC-4DF6-AC23-808A2DB73D4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26032" y="3736780"/>
            <a:ext cx="1890652" cy="1876932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400" b="0">
                <a:solidFill>
                  <a:schemeClr val="tx1"/>
                </a:solidFill>
                <a:latin typeface="+mn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 argomento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Titolo argomento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Titolo argomento</a:t>
            </a:r>
          </a:p>
          <a:p>
            <a:pPr lvl="0"/>
            <a:endParaRPr lang="it-IT" dirty="0"/>
          </a:p>
        </p:txBody>
      </p:sp>
      <p:sp>
        <p:nvSpPr>
          <p:cNvPr id="26" name="Segnaposto testo 7">
            <a:extLst>
              <a:ext uri="{FF2B5EF4-FFF2-40B4-BE49-F238E27FC236}">
                <a16:creationId xmlns:a16="http://schemas.microsoft.com/office/drawing/2014/main" id="{95E95A4E-A14D-4872-961D-4BFE57914A6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89722" y="3736780"/>
            <a:ext cx="1890652" cy="1876932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400" b="0">
                <a:solidFill>
                  <a:schemeClr val="tx1"/>
                </a:solidFill>
                <a:latin typeface="+mn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 argomento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Titolo argomento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dirty="0"/>
              <a:t>Titolo argomento</a:t>
            </a:r>
          </a:p>
          <a:p>
            <a:pPr lvl="0"/>
            <a:endParaRPr lang="it-IT" dirty="0"/>
          </a:p>
        </p:txBody>
      </p:sp>
      <p:sp>
        <p:nvSpPr>
          <p:cNvPr id="7" name="Segnaposto piè di pagina 4">
            <a:extLst>
              <a:ext uri="{FF2B5EF4-FFF2-40B4-BE49-F238E27FC236}">
                <a16:creationId xmlns:a16="http://schemas.microsoft.com/office/drawing/2014/main" id="{1879C632-9656-5DEA-CA0F-923BAB2F15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6275" y="39688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193694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01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sorio_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e 10">
            <a:extLst>
              <a:ext uri="{FF2B5EF4-FFF2-40B4-BE49-F238E27FC236}">
                <a16:creationId xmlns:a16="http://schemas.microsoft.com/office/drawing/2014/main" id="{35E14663-8764-4DCE-B9CB-7C9A4CEA9BB5}"/>
              </a:ext>
            </a:extLst>
          </p:cNvPr>
          <p:cNvSpPr/>
          <p:nvPr userDrawn="1"/>
        </p:nvSpPr>
        <p:spPr>
          <a:xfrm rot="6083929">
            <a:off x="1311375" y="1414011"/>
            <a:ext cx="10887270" cy="10887979"/>
          </a:xfrm>
          <a:prstGeom prst="ellipse">
            <a:avLst/>
          </a:prstGeom>
          <a:gradFill flip="none" rotWithShape="1">
            <a:gsLst>
              <a:gs pos="38000">
                <a:schemeClr val="tx1">
                  <a:lumMod val="0"/>
                  <a:lumOff val="100000"/>
                  <a:alpha val="0"/>
                </a:schemeClr>
              </a:gs>
              <a:gs pos="82000">
                <a:schemeClr val="accent3">
                  <a:alpha val="2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latin typeface="Manrope" pitchFamily="2" charset="0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89FF9E0-0F2A-4E7B-ADD7-33314E9E93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16275" y="1418313"/>
            <a:ext cx="8640763" cy="1299008"/>
          </a:xfr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 dirty="0"/>
              <a:t>Titolo del divisorio</a:t>
            </a: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419AA845-D4AF-40CE-B7F3-A1B95A20D2F3}"/>
              </a:ext>
            </a:extLst>
          </p:cNvPr>
          <p:cNvSpPr/>
          <p:nvPr userDrawn="1"/>
        </p:nvSpPr>
        <p:spPr>
          <a:xfrm>
            <a:off x="0" y="1418312"/>
            <a:ext cx="1284270" cy="1284270"/>
          </a:xfrm>
          <a:prstGeom prst="ellipse">
            <a:avLst/>
          </a:prstGeom>
          <a:noFill/>
          <a:ln w="952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BA29D2F2-5AC8-4927-AA1D-19630D333830}"/>
              </a:ext>
            </a:extLst>
          </p:cNvPr>
          <p:cNvCxnSpPr>
            <a:cxnSpLocks/>
          </p:cNvCxnSpPr>
          <p:nvPr userDrawn="1"/>
        </p:nvCxnSpPr>
        <p:spPr>
          <a:xfrm>
            <a:off x="0" y="1418312"/>
            <a:ext cx="12192000" cy="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53C00AF5-6CFB-4B05-922E-59446B4D5F1D}"/>
              </a:ext>
            </a:extLst>
          </p:cNvPr>
          <p:cNvCxnSpPr>
            <a:cxnSpLocks/>
          </p:cNvCxnSpPr>
          <p:nvPr userDrawn="1"/>
        </p:nvCxnSpPr>
        <p:spPr>
          <a:xfrm>
            <a:off x="0" y="2717320"/>
            <a:ext cx="12192000" cy="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28D8426E-B0F3-4A04-99ED-0D9D1A7A694E}"/>
              </a:ext>
            </a:extLst>
          </p:cNvPr>
          <p:cNvCxnSpPr>
            <a:cxnSpLocks/>
          </p:cNvCxnSpPr>
          <p:nvPr userDrawn="1"/>
        </p:nvCxnSpPr>
        <p:spPr>
          <a:xfrm flipV="1">
            <a:off x="1284270" y="1"/>
            <a:ext cx="0" cy="7099442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4D2183DA-6999-4DF4-AE0B-EDCD204668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65931" y="3961597"/>
            <a:ext cx="3091107" cy="2359025"/>
          </a:xfrm>
        </p:spPr>
        <p:txBody>
          <a:bodyPr anchor="b">
            <a:normAutofit/>
          </a:bodyPr>
          <a:lstStyle>
            <a:lvl1pPr algn="r">
              <a:defRPr sz="9600">
                <a:solidFill>
                  <a:schemeClr val="tx2"/>
                </a:solidFill>
              </a:defRPr>
            </a:lvl1pPr>
          </a:lstStyle>
          <a:p>
            <a:pPr lvl="0"/>
            <a:r>
              <a:rPr lang="it-IT" dirty="0"/>
              <a:t>00</a:t>
            </a:r>
          </a:p>
        </p:txBody>
      </p:sp>
      <p:sp>
        <p:nvSpPr>
          <p:cNvPr id="13" name="Segnaposto piè di pagina 4">
            <a:extLst>
              <a:ext uri="{FF2B5EF4-FFF2-40B4-BE49-F238E27FC236}">
                <a16:creationId xmlns:a16="http://schemas.microsoft.com/office/drawing/2014/main" id="{127E4F6A-620C-37B7-2F8C-660908932B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6275" y="39688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518539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sorio_B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89FF9E0-0F2A-4E7B-ADD7-33314E9E93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16275" y="1418313"/>
            <a:ext cx="8640763" cy="1299008"/>
          </a:xfr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 dirty="0"/>
              <a:t>Titolo del divisorio</a:t>
            </a: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419AA845-D4AF-40CE-B7F3-A1B95A20D2F3}"/>
              </a:ext>
            </a:extLst>
          </p:cNvPr>
          <p:cNvSpPr/>
          <p:nvPr userDrawn="1"/>
        </p:nvSpPr>
        <p:spPr>
          <a:xfrm>
            <a:off x="0" y="1418312"/>
            <a:ext cx="1284270" cy="1284270"/>
          </a:xfrm>
          <a:prstGeom prst="ellipse">
            <a:avLst/>
          </a:prstGeom>
          <a:noFill/>
          <a:ln w="952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BA29D2F2-5AC8-4927-AA1D-19630D333830}"/>
              </a:ext>
            </a:extLst>
          </p:cNvPr>
          <p:cNvCxnSpPr>
            <a:cxnSpLocks/>
          </p:cNvCxnSpPr>
          <p:nvPr userDrawn="1"/>
        </p:nvCxnSpPr>
        <p:spPr>
          <a:xfrm>
            <a:off x="0" y="1418312"/>
            <a:ext cx="12192000" cy="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53C00AF5-6CFB-4B05-922E-59446B4D5F1D}"/>
              </a:ext>
            </a:extLst>
          </p:cNvPr>
          <p:cNvCxnSpPr>
            <a:cxnSpLocks/>
          </p:cNvCxnSpPr>
          <p:nvPr userDrawn="1"/>
        </p:nvCxnSpPr>
        <p:spPr>
          <a:xfrm>
            <a:off x="0" y="2717320"/>
            <a:ext cx="12192000" cy="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28D8426E-B0F3-4A04-99ED-0D9D1A7A694E}"/>
              </a:ext>
            </a:extLst>
          </p:cNvPr>
          <p:cNvCxnSpPr>
            <a:cxnSpLocks/>
          </p:cNvCxnSpPr>
          <p:nvPr userDrawn="1"/>
        </p:nvCxnSpPr>
        <p:spPr>
          <a:xfrm flipV="1">
            <a:off x="1284270" y="1"/>
            <a:ext cx="0" cy="7099442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4D2183DA-6999-4DF4-AE0B-EDCD204668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932985" y="3961597"/>
            <a:ext cx="2924053" cy="2359025"/>
          </a:xfrm>
        </p:spPr>
        <p:txBody>
          <a:bodyPr anchor="b">
            <a:normAutofit/>
          </a:bodyPr>
          <a:lstStyle>
            <a:lvl1pPr algn="r">
              <a:defRPr sz="9600">
                <a:solidFill>
                  <a:schemeClr val="tx2"/>
                </a:solidFill>
              </a:defRPr>
            </a:lvl1pPr>
          </a:lstStyle>
          <a:p>
            <a:pPr lvl="0"/>
            <a:r>
              <a:rPr lang="it-IT" dirty="0"/>
              <a:t>00</a:t>
            </a:r>
          </a:p>
        </p:txBody>
      </p:sp>
      <p:sp>
        <p:nvSpPr>
          <p:cNvPr id="10" name="Segnaposto piè di pagina 4">
            <a:extLst>
              <a:ext uri="{FF2B5EF4-FFF2-40B4-BE49-F238E27FC236}">
                <a16:creationId xmlns:a16="http://schemas.microsoft.com/office/drawing/2014/main" id="{33741A4F-2E69-72EE-FEFF-356494D42C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6275" y="39688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2318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orio_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e 10">
            <a:extLst>
              <a:ext uri="{FF2B5EF4-FFF2-40B4-BE49-F238E27FC236}">
                <a16:creationId xmlns:a16="http://schemas.microsoft.com/office/drawing/2014/main" id="{35E14663-8764-4DCE-B9CB-7C9A4CEA9BB5}"/>
              </a:ext>
            </a:extLst>
          </p:cNvPr>
          <p:cNvSpPr/>
          <p:nvPr userDrawn="1"/>
        </p:nvSpPr>
        <p:spPr>
          <a:xfrm rot="6083929">
            <a:off x="1311375" y="1414011"/>
            <a:ext cx="10887270" cy="10887979"/>
          </a:xfrm>
          <a:prstGeom prst="ellipse">
            <a:avLst/>
          </a:prstGeom>
          <a:gradFill flip="none" rotWithShape="1">
            <a:gsLst>
              <a:gs pos="38000">
                <a:schemeClr val="tx1">
                  <a:lumMod val="0"/>
                  <a:lumOff val="100000"/>
                  <a:alpha val="0"/>
                </a:schemeClr>
              </a:gs>
              <a:gs pos="82000">
                <a:schemeClr val="accent3">
                  <a:alpha val="2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latin typeface="Manrope" pitchFamily="2" charset="0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89FF9E0-0F2A-4E7B-ADD7-33314E9E93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16275" y="1418313"/>
            <a:ext cx="8640763" cy="1299008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 dirty="0"/>
              <a:t>Titolo del divisorio</a:t>
            </a: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419AA845-D4AF-40CE-B7F3-A1B95A20D2F3}"/>
              </a:ext>
            </a:extLst>
          </p:cNvPr>
          <p:cNvSpPr/>
          <p:nvPr userDrawn="1"/>
        </p:nvSpPr>
        <p:spPr>
          <a:xfrm>
            <a:off x="0" y="1418312"/>
            <a:ext cx="1284270" cy="1284270"/>
          </a:xfrm>
          <a:prstGeom prst="ellipse">
            <a:avLst/>
          </a:prstGeom>
          <a:noFill/>
          <a:ln w="952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BA29D2F2-5AC8-4927-AA1D-19630D333830}"/>
              </a:ext>
            </a:extLst>
          </p:cNvPr>
          <p:cNvCxnSpPr>
            <a:cxnSpLocks/>
          </p:cNvCxnSpPr>
          <p:nvPr userDrawn="1"/>
        </p:nvCxnSpPr>
        <p:spPr>
          <a:xfrm>
            <a:off x="0" y="1418312"/>
            <a:ext cx="12192000" cy="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53C00AF5-6CFB-4B05-922E-59446B4D5F1D}"/>
              </a:ext>
            </a:extLst>
          </p:cNvPr>
          <p:cNvCxnSpPr>
            <a:cxnSpLocks/>
          </p:cNvCxnSpPr>
          <p:nvPr userDrawn="1"/>
        </p:nvCxnSpPr>
        <p:spPr>
          <a:xfrm>
            <a:off x="0" y="2717320"/>
            <a:ext cx="12192000" cy="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28D8426E-B0F3-4A04-99ED-0D9D1A7A694E}"/>
              </a:ext>
            </a:extLst>
          </p:cNvPr>
          <p:cNvCxnSpPr>
            <a:cxnSpLocks/>
          </p:cNvCxnSpPr>
          <p:nvPr userDrawn="1"/>
        </p:nvCxnSpPr>
        <p:spPr>
          <a:xfrm flipV="1">
            <a:off x="1284270" y="1"/>
            <a:ext cx="0" cy="7099442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4D2183DA-6999-4DF4-AE0B-EDCD204668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65931" y="3961597"/>
            <a:ext cx="3091107" cy="2359025"/>
          </a:xfrm>
        </p:spPr>
        <p:txBody>
          <a:bodyPr anchor="b">
            <a:normAutofit/>
          </a:bodyPr>
          <a:lstStyle>
            <a:lvl1pPr algn="r">
              <a:defRPr sz="9600">
                <a:solidFill>
                  <a:schemeClr val="tx2"/>
                </a:solidFill>
              </a:defRPr>
            </a:lvl1pPr>
          </a:lstStyle>
          <a:p>
            <a:pPr lvl="0"/>
            <a:r>
              <a:rPr lang="it-IT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8734586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sorio_C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89FF9E0-0F2A-4E7B-ADD7-33314E9E93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16275" y="1418313"/>
            <a:ext cx="8640763" cy="1284268"/>
          </a:xfr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 dirty="0"/>
              <a:t>Titolo del divisorio</a:t>
            </a: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419AA845-D4AF-40CE-B7F3-A1B95A20D2F3}"/>
              </a:ext>
            </a:extLst>
          </p:cNvPr>
          <p:cNvSpPr/>
          <p:nvPr userDrawn="1"/>
        </p:nvSpPr>
        <p:spPr>
          <a:xfrm>
            <a:off x="0" y="1418312"/>
            <a:ext cx="1284270" cy="1284270"/>
          </a:xfrm>
          <a:prstGeom prst="ellipse">
            <a:avLst/>
          </a:prstGeom>
          <a:noFill/>
          <a:ln w="9525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BA29D2F2-5AC8-4927-AA1D-19630D333830}"/>
              </a:ext>
            </a:extLst>
          </p:cNvPr>
          <p:cNvCxnSpPr>
            <a:cxnSpLocks/>
          </p:cNvCxnSpPr>
          <p:nvPr userDrawn="1"/>
        </p:nvCxnSpPr>
        <p:spPr>
          <a:xfrm>
            <a:off x="0" y="1418312"/>
            <a:ext cx="12192000" cy="0"/>
          </a:xfrm>
          <a:prstGeom prst="line">
            <a:avLst/>
          </a:prstGeom>
          <a:ln w="9525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53C00AF5-6CFB-4B05-922E-59446B4D5F1D}"/>
              </a:ext>
            </a:extLst>
          </p:cNvPr>
          <p:cNvCxnSpPr>
            <a:cxnSpLocks/>
          </p:cNvCxnSpPr>
          <p:nvPr userDrawn="1"/>
        </p:nvCxnSpPr>
        <p:spPr>
          <a:xfrm>
            <a:off x="0" y="2717320"/>
            <a:ext cx="12192000" cy="0"/>
          </a:xfrm>
          <a:prstGeom prst="line">
            <a:avLst/>
          </a:prstGeom>
          <a:ln w="9525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28D8426E-B0F3-4A04-99ED-0D9D1A7A694E}"/>
              </a:ext>
            </a:extLst>
          </p:cNvPr>
          <p:cNvCxnSpPr>
            <a:cxnSpLocks/>
          </p:cNvCxnSpPr>
          <p:nvPr userDrawn="1"/>
        </p:nvCxnSpPr>
        <p:spPr>
          <a:xfrm flipV="1">
            <a:off x="1284270" y="1"/>
            <a:ext cx="0" cy="7099442"/>
          </a:xfrm>
          <a:prstGeom prst="line">
            <a:avLst/>
          </a:prstGeom>
          <a:ln w="9525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4D2183DA-6999-4DF4-AE0B-EDCD204668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20808" y="3961597"/>
            <a:ext cx="3636230" cy="2359025"/>
          </a:xfrm>
        </p:spPr>
        <p:txBody>
          <a:bodyPr anchor="b">
            <a:normAutofit/>
          </a:bodyPr>
          <a:lstStyle>
            <a:lvl1pPr algn="r">
              <a:defRPr sz="9600">
                <a:solidFill>
                  <a:schemeClr val="tx2"/>
                </a:solidFill>
              </a:defRPr>
            </a:lvl1pPr>
          </a:lstStyle>
          <a:p>
            <a:pPr lvl="0"/>
            <a:r>
              <a:rPr lang="it-IT" dirty="0"/>
              <a:t>00</a:t>
            </a:r>
          </a:p>
        </p:txBody>
      </p:sp>
      <p:sp>
        <p:nvSpPr>
          <p:cNvPr id="10" name="Segnaposto piè di pagina 4">
            <a:extLst>
              <a:ext uri="{FF2B5EF4-FFF2-40B4-BE49-F238E27FC236}">
                <a16:creationId xmlns:a16="http://schemas.microsoft.com/office/drawing/2014/main" id="{7685F16F-58C8-1955-05F2-0B9E000E2D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6275" y="39688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572319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_finale_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e 9">
            <a:extLst>
              <a:ext uri="{FF2B5EF4-FFF2-40B4-BE49-F238E27FC236}">
                <a16:creationId xmlns:a16="http://schemas.microsoft.com/office/drawing/2014/main" id="{29206C3E-8262-4BAC-A209-F4327335E1F0}"/>
              </a:ext>
            </a:extLst>
          </p:cNvPr>
          <p:cNvSpPr/>
          <p:nvPr userDrawn="1"/>
        </p:nvSpPr>
        <p:spPr>
          <a:xfrm rot="11483929">
            <a:off x="1293786" y="-5274490"/>
            <a:ext cx="10887270" cy="10887979"/>
          </a:xfrm>
          <a:prstGeom prst="ellipse">
            <a:avLst/>
          </a:prstGeom>
          <a:gradFill flip="none" rotWithShape="1">
            <a:gsLst>
              <a:gs pos="38000">
                <a:schemeClr val="tx1">
                  <a:lumMod val="0"/>
                  <a:lumOff val="100000"/>
                  <a:alpha val="0"/>
                </a:schemeClr>
              </a:gs>
              <a:gs pos="82000">
                <a:schemeClr val="accent3">
                  <a:alpha val="2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latin typeface="Manrope" pitchFamily="2" charset="0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89FF9E0-0F2A-4E7B-ADD7-33314E9E93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16275" y="4295077"/>
            <a:ext cx="8640763" cy="1299008"/>
          </a:xfr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 dirty="0"/>
              <a:t>Chiusura / Ringraziamenti</a:t>
            </a: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419AA845-D4AF-40CE-B7F3-A1B95A20D2F3}"/>
              </a:ext>
            </a:extLst>
          </p:cNvPr>
          <p:cNvSpPr/>
          <p:nvPr userDrawn="1"/>
        </p:nvSpPr>
        <p:spPr>
          <a:xfrm>
            <a:off x="0" y="4295076"/>
            <a:ext cx="1284270" cy="1284270"/>
          </a:xfrm>
          <a:prstGeom prst="ellipse">
            <a:avLst/>
          </a:prstGeom>
          <a:noFill/>
          <a:ln w="952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BA29D2F2-5AC8-4927-AA1D-19630D333830}"/>
              </a:ext>
            </a:extLst>
          </p:cNvPr>
          <p:cNvCxnSpPr>
            <a:cxnSpLocks/>
          </p:cNvCxnSpPr>
          <p:nvPr userDrawn="1"/>
        </p:nvCxnSpPr>
        <p:spPr>
          <a:xfrm>
            <a:off x="0" y="4295076"/>
            <a:ext cx="12192000" cy="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53C00AF5-6CFB-4B05-922E-59446B4D5F1D}"/>
              </a:ext>
            </a:extLst>
          </p:cNvPr>
          <p:cNvCxnSpPr>
            <a:cxnSpLocks/>
          </p:cNvCxnSpPr>
          <p:nvPr userDrawn="1"/>
        </p:nvCxnSpPr>
        <p:spPr>
          <a:xfrm>
            <a:off x="0" y="5594084"/>
            <a:ext cx="12192000" cy="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28D8426E-B0F3-4A04-99ED-0D9D1A7A694E}"/>
              </a:ext>
            </a:extLst>
          </p:cNvPr>
          <p:cNvCxnSpPr>
            <a:cxnSpLocks/>
          </p:cNvCxnSpPr>
          <p:nvPr userDrawn="1"/>
        </p:nvCxnSpPr>
        <p:spPr>
          <a:xfrm flipV="1">
            <a:off x="1284270" y="1"/>
            <a:ext cx="0" cy="7099442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e 10">
            <a:extLst>
              <a:ext uri="{FF2B5EF4-FFF2-40B4-BE49-F238E27FC236}">
                <a16:creationId xmlns:a16="http://schemas.microsoft.com/office/drawing/2014/main" id="{E4786A85-B23B-420C-9463-CF262A126A21}"/>
              </a:ext>
            </a:extLst>
          </p:cNvPr>
          <p:cNvSpPr/>
          <p:nvPr userDrawn="1"/>
        </p:nvSpPr>
        <p:spPr>
          <a:xfrm rot="11483929">
            <a:off x="652366" y="5545716"/>
            <a:ext cx="10887270" cy="10887979"/>
          </a:xfrm>
          <a:prstGeom prst="ellipse">
            <a:avLst/>
          </a:prstGeom>
          <a:gradFill flip="none" rotWithShape="1">
            <a:gsLst>
              <a:gs pos="38000">
                <a:schemeClr val="tx1">
                  <a:lumMod val="0"/>
                  <a:lumOff val="100000"/>
                  <a:alpha val="0"/>
                </a:schemeClr>
              </a:gs>
              <a:gs pos="82000">
                <a:schemeClr val="accent3">
                  <a:alpha val="2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latin typeface="Manrop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772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_finale_B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89FF9E0-0F2A-4E7B-ADD7-33314E9E93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16275" y="4295077"/>
            <a:ext cx="8640763" cy="1299008"/>
          </a:xfr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 dirty="0"/>
              <a:t>Chiusura / Ringraziamenti</a:t>
            </a: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419AA845-D4AF-40CE-B7F3-A1B95A20D2F3}"/>
              </a:ext>
            </a:extLst>
          </p:cNvPr>
          <p:cNvSpPr/>
          <p:nvPr userDrawn="1"/>
        </p:nvSpPr>
        <p:spPr>
          <a:xfrm>
            <a:off x="0" y="4295076"/>
            <a:ext cx="1284270" cy="1284270"/>
          </a:xfrm>
          <a:prstGeom prst="ellipse">
            <a:avLst/>
          </a:prstGeom>
          <a:noFill/>
          <a:ln w="952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BA29D2F2-5AC8-4927-AA1D-19630D333830}"/>
              </a:ext>
            </a:extLst>
          </p:cNvPr>
          <p:cNvCxnSpPr>
            <a:cxnSpLocks/>
          </p:cNvCxnSpPr>
          <p:nvPr userDrawn="1"/>
        </p:nvCxnSpPr>
        <p:spPr>
          <a:xfrm>
            <a:off x="0" y="4295076"/>
            <a:ext cx="12192000" cy="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53C00AF5-6CFB-4B05-922E-59446B4D5F1D}"/>
              </a:ext>
            </a:extLst>
          </p:cNvPr>
          <p:cNvCxnSpPr>
            <a:cxnSpLocks/>
          </p:cNvCxnSpPr>
          <p:nvPr userDrawn="1"/>
        </p:nvCxnSpPr>
        <p:spPr>
          <a:xfrm>
            <a:off x="0" y="5594084"/>
            <a:ext cx="12192000" cy="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28D8426E-B0F3-4A04-99ED-0D9D1A7A694E}"/>
              </a:ext>
            </a:extLst>
          </p:cNvPr>
          <p:cNvCxnSpPr>
            <a:cxnSpLocks/>
          </p:cNvCxnSpPr>
          <p:nvPr userDrawn="1"/>
        </p:nvCxnSpPr>
        <p:spPr>
          <a:xfrm flipV="1">
            <a:off x="1284270" y="1"/>
            <a:ext cx="0" cy="7099442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24938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 base_ testo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3F10C0-5DFE-4F2B-84B3-498D1D283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4" y="808073"/>
            <a:ext cx="8640000" cy="840083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99AF24DE-B4DF-4CF0-A1D8-A9C3833DB7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3" y="2060575"/>
            <a:ext cx="8640000" cy="4429125"/>
          </a:xfrm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8" name="Segnaposto piè di pagina 4">
            <a:extLst>
              <a:ext uri="{FF2B5EF4-FFF2-40B4-BE49-F238E27FC236}">
                <a16:creationId xmlns:a16="http://schemas.microsoft.com/office/drawing/2014/main" id="{0F392CD7-B94D-DD9F-D6B8-CAF01D15DD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6275" y="39688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787698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 base_ testo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3F10C0-5DFE-4F2B-84B3-498D1D283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808073"/>
            <a:ext cx="11522075" cy="840083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99AF24DE-B4DF-4CF0-A1D8-A9C3833DB7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3" y="2060575"/>
            <a:ext cx="5330113" cy="4429125"/>
          </a:xfrm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10" name="Segnaposto testo 6">
            <a:extLst>
              <a:ext uri="{FF2B5EF4-FFF2-40B4-BE49-F238E27FC236}">
                <a16:creationId xmlns:a16="http://schemas.microsoft.com/office/drawing/2014/main" id="{A91EDD17-1F39-46F2-A6AE-0DA93D9DE7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53549" y="2060575"/>
            <a:ext cx="5330113" cy="4429125"/>
          </a:xfrm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8" name="Segnaposto piè di pagina 4">
            <a:extLst>
              <a:ext uri="{FF2B5EF4-FFF2-40B4-BE49-F238E27FC236}">
                <a16:creationId xmlns:a16="http://schemas.microsoft.com/office/drawing/2014/main" id="{3D774DA8-4690-ACB9-2991-D4445A305E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6275" y="39688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18096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 base_ testo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3F10C0-5DFE-4F2B-84B3-498D1D283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808073"/>
            <a:ext cx="11522075" cy="840083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99AF24DE-B4DF-4CF0-A1D8-A9C3833DB7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16275" y="2060575"/>
            <a:ext cx="8640762" cy="4429125"/>
          </a:xfrm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8" name="Segnaposto testo 6">
            <a:extLst>
              <a:ext uri="{FF2B5EF4-FFF2-40B4-BE49-F238E27FC236}">
                <a16:creationId xmlns:a16="http://schemas.microsoft.com/office/drawing/2014/main" id="{E3A4E093-361F-4C37-B47B-B067A8415F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964" y="2060575"/>
            <a:ext cx="2601668" cy="4429125"/>
          </a:xfrm>
        </p:spPr>
        <p:txBody>
          <a:bodyPr/>
          <a:lstStyle>
            <a:lvl1pPr marL="342900" indent="-342900">
              <a:buAutoNum type="arabicPeriod"/>
              <a:defRPr b="1"/>
            </a:lvl1pPr>
          </a:lstStyle>
          <a:p>
            <a:pPr lvl="0"/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endParaRPr lang="it-IT" dirty="0"/>
          </a:p>
          <a:p>
            <a:pPr lvl="0"/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endParaRPr lang="it-IT" dirty="0"/>
          </a:p>
          <a:p>
            <a:pPr lvl="0"/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/>
              <a:t>ipsum</a:t>
            </a:r>
            <a:endParaRPr lang="it-IT" dirty="0"/>
          </a:p>
        </p:txBody>
      </p:sp>
      <p:sp>
        <p:nvSpPr>
          <p:cNvPr id="9" name="Segnaposto piè di pagina 4">
            <a:extLst>
              <a:ext uri="{FF2B5EF4-FFF2-40B4-BE49-F238E27FC236}">
                <a16:creationId xmlns:a16="http://schemas.microsoft.com/office/drawing/2014/main" id="{C814D506-1625-0072-F204-BBA6D92A9F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6275" y="39688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708077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 base_Ogget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F4CC49-BF64-4501-AD26-31299F38C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812652"/>
            <a:ext cx="11522075" cy="840083"/>
          </a:xfrm>
          <a:prstGeom prst="rect">
            <a:avLst/>
          </a:prstGeom>
        </p:spPr>
        <p:txBody>
          <a:bodyPr/>
          <a:lstStyle/>
          <a:p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35458E8-0508-42CF-A7E2-ABE84A714D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2060576"/>
            <a:ext cx="11522075" cy="4146550"/>
          </a:xfrm>
          <a:noFill/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7" name="Segnaposto testo 11">
            <a:extLst>
              <a:ext uri="{FF2B5EF4-FFF2-40B4-BE49-F238E27FC236}">
                <a16:creationId xmlns:a16="http://schemas.microsoft.com/office/drawing/2014/main" id="{6924BD38-C241-45AE-9D16-9EE806C4074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4962" y="6207125"/>
            <a:ext cx="11522076" cy="282575"/>
          </a:xfrm>
        </p:spPr>
        <p:txBody>
          <a:bodyPr anchor="b">
            <a:normAutofit/>
          </a:bodyPr>
          <a:lstStyle>
            <a:lvl1pPr>
              <a:defRPr sz="900"/>
            </a:lvl1pPr>
          </a:lstStyle>
          <a:p>
            <a:pPr lvl="0"/>
            <a:endParaRPr lang="it-IT" dirty="0"/>
          </a:p>
        </p:txBody>
      </p:sp>
      <p:sp>
        <p:nvSpPr>
          <p:cNvPr id="9" name="Segnaposto piè di pagina 4">
            <a:extLst>
              <a:ext uri="{FF2B5EF4-FFF2-40B4-BE49-F238E27FC236}">
                <a16:creationId xmlns:a16="http://schemas.microsoft.com/office/drawing/2014/main" id="{C734449A-1519-BE44-DD63-869FF7FAED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6275" y="39688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470217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 colonna _ testo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0933319C-8AC5-4764-9981-AEA331D30C57}"/>
              </a:ext>
            </a:extLst>
          </p:cNvPr>
          <p:cNvSpPr/>
          <p:nvPr userDrawn="1"/>
        </p:nvSpPr>
        <p:spPr>
          <a:xfrm>
            <a:off x="0" y="0"/>
            <a:ext cx="285591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847A823-6861-4ED7-916A-EB4BF5CE6D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964" y="808073"/>
            <a:ext cx="2163688" cy="840083"/>
          </a:xfrm>
        </p:spPr>
        <p:txBody>
          <a:bodyPr/>
          <a:lstStyle>
            <a:lvl1pPr>
              <a:defRPr/>
            </a:lvl1pPr>
          </a:lstStyle>
          <a:p>
            <a:r>
              <a:rPr lang="it-IT" dirty="0"/>
              <a:t>Inserire titolo</a:t>
            </a: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67325048-9832-400A-BAC7-02B5977E3E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3" y="2060575"/>
            <a:ext cx="2163762" cy="4429125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it-IT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1C0D3E2E-2AFC-47C5-ADBC-3E40FCEC1C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16275" y="2060575"/>
            <a:ext cx="8640763" cy="4429125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it-IT" dirty="0"/>
          </a:p>
        </p:txBody>
      </p:sp>
      <p:sp>
        <p:nvSpPr>
          <p:cNvPr id="9" name="Segnaposto piè di pagina 4">
            <a:extLst>
              <a:ext uri="{FF2B5EF4-FFF2-40B4-BE49-F238E27FC236}">
                <a16:creationId xmlns:a16="http://schemas.microsoft.com/office/drawing/2014/main" id="{3C54400C-0AA4-4C5E-CA7C-36470C3BA1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6275" y="39688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015987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 colonna _ oggetto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0933319C-8AC5-4764-9981-AEA331D30C57}"/>
              </a:ext>
            </a:extLst>
          </p:cNvPr>
          <p:cNvSpPr/>
          <p:nvPr userDrawn="1"/>
        </p:nvSpPr>
        <p:spPr>
          <a:xfrm>
            <a:off x="0" y="0"/>
            <a:ext cx="285591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847A823-6861-4ED7-916A-EB4BF5CE6D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964" y="808073"/>
            <a:ext cx="2163688" cy="840083"/>
          </a:xfrm>
        </p:spPr>
        <p:txBody>
          <a:bodyPr/>
          <a:lstStyle>
            <a:lvl1pPr>
              <a:defRPr/>
            </a:lvl1pPr>
          </a:lstStyle>
          <a:p>
            <a:r>
              <a:rPr lang="it-IT" dirty="0"/>
              <a:t>Inserire titolo</a:t>
            </a: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67325048-9832-400A-BAC7-02B5977E3E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3" y="2060575"/>
            <a:ext cx="2163762" cy="4429125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it-IT" dirty="0"/>
          </a:p>
        </p:txBody>
      </p:sp>
      <p:sp>
        <p:nvSpPr>
          <p:cNvPr id="9" name="Segnaposto contenuto 8">
            <a:extLst>
              <a:ext uri="{FF2B5EF4-FFF2-40B4-BE49-F238E27FC236}">
                <a16:creationId xmlns:a16="http://schemas.microsoft.com/office/drawing/2014/main" id="{9B8341C8-2CFC-44BF-90C6-72E69DB8889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216275" y="2060575"/>
            <a:ext cx="8640762" cy="3997325"/>
          </a:xfrm>
          <a:noFill/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it-IT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B32F2C4-840A-465D-B8D3-9DE2BF3FC6A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16275" y="6207125"/>
            <a:ext cx="5232400" cy="282575"/>
          </a:xfrm>
        </p:spPr>
        <p:txBody>
          <a:bodyPr anchor="b">
            <a:normAutofit/>
          </a:bodyPr>
          <a:lstStyle>
            <a:lvl1pPr>
              <a:defRPr sz="900"/>
            </a:lvl1pPr>
          </a:lstStyle>
          <a:p>
            <a:pPr lvl="0"/>
            <a:endParaRPr lang="it-IT" dirty="0"/>
          </a:p>
        </p:txBody>
      </p:sp>
      <p:sp>
        <p:nvSpPr>
          <p:cNvPr id="10" name="Segnaposto piè di pagina 4">
            <a:extLst>
              <a:ext uri="{FF2B5EF4-FFF2-40B4-BE49-F238E27FC236}">
                <a16:creationId xmlns:a16="http://schemas.microsoft.com/office/drawing/2014/main" id="{B25B1DBA-6DF1-BBB3-6481-3E48416D05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6275" y="39688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835770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 sfondo colore _ oggetto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F4CC49-BF64-4501-AD26-31299F38C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812652"/>
            <a:ext cx="11522075" cy="840083"/>
          </a:xfrm>
          <a:prstGeom prst="rect">
            <a:avLst/>
          </a:prstGeom>
        </p:spPr>
        <p:txBody>
          <a:bodyPr/>
          <a:lstStyle/>
          <a:p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35458E8-0508-42CF-A7E2-ABE84A714D6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34963" y="2060576"/>
            <a:ext cx="11522075" cy="4146550"/>
          </a:xfrm>
          <a:noFill/>
        </p:spPr>
        <p:txBody>
          <a:bodyPr/>
          <a:lstStyle>
            <a:lvl1pPr>
              <a:defRPr/>
            </a:lvl1pPr>
          </a:lstStyle>
          <a:p>
            <a:pPr lvl="0"/>
            <a:r>
              <a:rPr lang="it-IT" dirty="0"/>
              <a:t>Inserire testo / oggetto</a:t>
            </a:r>
          </a:p>
        </p:txBody>
      </p:sp>
      <p:sp>
        <p:nvSpPr>
          <p:cNvPr id="7" name="Segnaposto testo 11">
            <a:extLst>
              <a:ext uri="{FF2B5EF4-FFF2-40B4-BE49-F238E27FC236}">
                <a16:creationId xmlns:a16="http://schemas.microsoft.com/office/drawing/2014/main" id="{8E2D0317-6708-4FD8-83CC-23BC5CFD3BE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4962" y="6207125"/>
            <a:ext cx="5232400" cy="282575"/>
          </a:xfrm>
        </p:spPr>
        <p:txBody>
          <a:bodyPr anchor="b">
            <a:normAutofit/>
          </a:bodyPr>
          <a:lstStyle>
            <a:lvl1pPr>
              <a:defRPr sz="900"/>
            </a:lvl1pPr>
          </a:lstStyle>
          <a:p>
            <a:pPr lvl="0"/>
            <a:endParaRPr lang="it-IT" dirty="0"/>
          </a:p>
        </p:txBody>
      </p:sp>
      <p:sp>
        <p:nvSpPr>
          <p:cNvPr id="9" name="Segnaposto piè di pagina 4">
            <a:extLst>
              <a:ext uri="{FF2B5EF4-FFF2-40B4-BE49-F238E27FC236}">
                <a16:creationId xmlns:a16="http://schemas.microsoft.com/office/drawing/2014/main" id="{DB099EAF-4BC7-FA4A-B832-B3B01A2809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6275" y="39688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36660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orio_B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89FF9E0-0F2A-4E7B-ADD7-33314E9E93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16275" y="1418313"/>
            <a:ext cx="8640763" cy="1299008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 dirty="0"/>
              <a:t>Titolo del divisorio</a:t>
            </a: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419AA845-D4AF-40CE-B7F3-A1B95A20D2F3}"/>
              </a:ext>
            </a:extLst>
          </p:cNvPr>
          <p:cNvSpPr/>
          <p:nvPr userDrawn="1"/>
        </p:nvSpPr>
        <p:spPr>
          <a:xfrm>
            <a:off x="0" y="1418312"/>
            <a:ext cx="1284270" cy="1284270"/>
          </a:xfrm>
          <a:prstGeom prst="ellipse">
            <a:avLst/>
          </a:prstGeom>
          <a:noFill/>
          <a:ln w="952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BA29D2F2-5AC8-4927-AA1D-19630D333830}"/>
              </a:ext>
            </a:extLst>
          </p:cNvPr>
          <p:cNvCxnSpPr>
            <a:cxnSpLocks/>
          </p:cNvCxnSpPr>
          <p:nvPr userDrawn="1"/>
        </p:nvCxnSpPr>
        <p:spPr>
          <a:xfrm>
            <a:off x="0" y="1418312"/>
            <a:ext cx="12192000" cy="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53C00AF5-6CFB-4B05-922E-59446B4D5F1D}"/>
              </a:ext>
            </a:extLst>
          </p:cNvPr>
          <p:cNvCxnSpPr>
            <a:cxnSpLocks/>
          </p:cNvCxnSpPr>
          <p:nvPr userDrawn="1"/>
        </p:nvCxnSpPr>
        <p:spPr>
          <a:xfrm>
            <a:off x="0" y="2717320"/>
            <a:ext cx="12192000" cy="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28D8426E-B0F3-4A04-99ED-0D9D1A7A694E}"/>
              </a:ext>
            </a:extLst>
          </p:cNvPr>
          <p:cNvCxnSpPr>
            <a:cxnSpLocks/>
          </p:cNvCxnSpPr>
          <p:nvPr userDrawn="1"/>
        </p:nvCxnSpPr>
        <p:spPr>
          <a:xfrm flipV="1">
            <a:off x="1284270" y="1"/>
            <a:ext cx="0" cy="7099442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4D2183DA-6999-4DF4-AE0B-EDCD204668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932985" y="3961597"/>
            <a:ext cx="2924053" cy="2359025"/>
          </a:xfrm>
        </p:spPr>
        <p:txBody>
          <a:bodyPr anchor="b">
            <a:normAutofit/>
          </a:bodyPr>
          <a:lstStyle>
            <a:lvl1pPr algn="r">
              <a:defRPr sz="9600">
                <a:solidFill>
                  <a:schemeClr val="tx2"/>
                </a:solidFill>
              </a:defRPr>
            </a:lvl1pPr>
          </a:lstStyle>
          <a:p>
            <a:pPr lvl="0"/>
            <a:r>
              <a:rPr lang="it-IT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4018117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 immagine _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immagine 7">
            <a:extLst>
              <a:ext uri="{FF2B5EF4-FFF2-40B4-BE49-F238E27FC236}">
                <a16:creationId xmlns:a16="http://schemas.microsoft.com/office/drawing/2014/main" id="{858C886A-46B2-4CBC-A989-B9F302647C1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20316" y="0"/>
            <a:ext cx="6471684" cy="6489700"/>
          </a:xfrm>
          <a:noFill/>
        </p:spPr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88F4CC49-BF64-4501-AD26-31299F38C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812652"/>
            <a:ext cx="5034479" cy="840083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3E84B02-C61F-4F06-B7D2-53B3863108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4963" y="2060575"/>
            <a:ext cx="5106987" cy="4429125"/>
          </a:xfrm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9" name="Segnaposto piè di pagina 4">
            <a:extLst>
              <a:ext uri="{FF2B5EF4-FFF2-40B4-BE49-F238E27FC236}">
                <a16:creationId xmlns:a16="http://schemas.microsoft.com/office/drawing/2014/main" id="{1D29C27D-FC57-7FF7-E406-7736030C6D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6275" y="39688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022925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 immagine _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BF578AB8-DC96-4BF4-9F97-D7DA508CF3E9}"/>
              </a:ext>
            </a:extLst>
          </p:cNvPr>
          <p:cNvSpPr/>
          <p:nvPr userDrawn="1"/>
        </p:nvSpPr>
        <p:spPr>
          <a:xfrm>
            <a:off x="0" y="0"/>
            <a:ext cx="2855913" cy="685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Segnaposto immagine 7">
            <a:extLst>
              <a:ext uri="{FF2B5EF4-FFF2-40B4-BE49-F238E27FC236}">
                <a16:creationId xmlns:a16="http://schemas.microsoft.com/office/drawing/2014/main" id="{858C886A-46B2-4CBC-A989-B9F302647C1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6120" y="812652"/>
            <a:ext cx="4355183" cy="5677048"/>
          </a:xfrm>
          <a:noFill/>
        </p:spPr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88F4CC49-BF64-4501-AD26-31299F38C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5192" y="812652"/>
            <a:ext cx="6021846" cy="840083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4BEA68D2-13D7-4E83-8B67-3B7D4B3EBF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35192" y="2060575"/>
            <a:ext cx="6021846" cy="4429125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7" name="Segnaposto piè di pagina 4">
            <a:extLst>
              <a:ext uri="{FF2B5EF4-FFF2-40B4-BE49-F238E27FC236}">
                <a16:creationId xmlns:a16="http://schemas.microsoft.com/office/drawing/2014/main" id="{A325A4E7-6FD9-6DD5-6522-C88C0707CB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6275" y="39688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1851527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 didascalia _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F4CC49-BF64-4501-AD26-31299F38C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812652"/>
            <a:ext cx="6696458" cy="840083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3E84B02-C61F-4F06-B7D2-53B3863108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4963" y="2060575"/>
            <a:ext cx="6696458" cy="4429125"/>
          </a:xfrm>
        </p:spPr>
        <p:txBody>
          <a:bodyPr/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9" name="Segnaposto testo 11">
            <a:extLst>
              <a:ext uri="{FF2B5EF4-FFF2-40B4-BE49-F238E27FC236}">
                <a16:creationId xmlns:a16="http://schemas.microsoft.com/office/drawing/2014/main" id="{44C15745-FE91-4F85-912A-DE21BA99A8B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331074" y="6207125"/>
            <a:ext cx="4525963" cy="282575"/>
          </a:xfrm>
        </p:spPr>
        <p:txBody>
          <a:bodyPr anchor="b">
            <a:normAutofit/>
          </a:bodyPr>
          <a:lstStyle>
            <a:lvl1pPr>
              <a:defRPr sz="900"/>
            </a:lvl1pPr>
          </a:lstStyle>
          <a:p>
            <a:pPr lvl="0"/>
            <a:endParaRPr lang="it-IT" dirty="0"/>
          </a:p>
        </p:txBody>
      </p:sp>
      <p:sp>
        <p:nvSpPr>
          <p:cNvPr id="13" name="Segnaposto contenuto 10">
            <a:extLst>
              <a:ext uri="{FF2B5EF4-FFF2-40B4-BE49-F238E27FC236}">
                <a16:creationId xmlns:a16="http://schemas.microsoft.com/office/drawing/2014/main" id="{981C075B-AD13-4CF1-8E6F-EFDE96C167B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331075" y="800100"/>
            <a:ext cx="4525963" cy="5407025"/>
          </a:xfrm>
          <a:noFill/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7" name="Segnaposto piè di pagina 4">
            <a:extLst>
              <a:ext uri="{FF2B5EF4-FFF2-40B4-BE49-F238E27FC236}">
                <a16:creationId xmlns:a16="http://schemas.microsoft.com/office/drawing/2014/main" id="{31F61BA4-1D04-0D8B-32FE-F509DFA8D0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6275" y="39688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539323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 didascalia _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F4CC49-BF64-4501-AD26-31299F38C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812652"/>
            <a:ext cx="6696458" cy="840083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3E84B02-C61F-4F06-B7D2-53B3863108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4962" y="2060575"/>
            <a:ext cx="6696457" cy="4429125"/>
          </a:xfrm>
        </p:spPr>
        <p:txBody>
          <a:bodyPr/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9" name="Segnaposto testo 11">
            <a:extLst>
              <a:ext uri="{FF2B5EF4-FFF2-40B4-BE49-F238E27FC236}">
                <a16:creationId xmlns:a16="http://schemas.microsoft.com/office/drawing/2014/main" id="{44C15745-FE91-4F85-912A-DE21BA99A8B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331074" y="6207125"/>
            <a:ext cx="4525963" cy="282575"/>
          </a:xfrm>
        </p:spPr>
        <p:txBody>
          <a:bodyPr anchor="b">
            <a:normAutofit/>
          </a:bodyPr>
          <a:lstStyle>
            <a:lvl1pPr>
              <a:defRPr sz="900"/>
            </a:lvl1pPr>
          </a:lstStyle>
          <a:p>
            <a:pPr lvl="0"/>
            <a:endParaRPr lang="it-IT" dirty="0"/>
          </a:p>
        </p:txBody>
      </p:sp>
      <p:sp>
        <p:nvSpPr>
          <p:cNvPr id="14" name="Segnaposto testo 11">
            <a:extLst>
              <a:ext uri="{FF2B5EF4-FFF2-40B4-BE49-F238E27FC236}">
                <a16:creationId xmlns:a16="http://schemas.microsoft.com/office/drawing/2014/main" id="{347D0FBD-1472-468C-84DA-540ADCCDF14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331074" y="3138105"/>
            <a:ext cx="4525963" cy="282575"/>
          </a:xfrm>
        </p:spPr>
        <p:txBody>
          <a:bodyPr anchor="b">
            <a:normAutofit/>
          </a:bodyPr>
          <a:lstStyle>
            <a:lvl1pPr>
              <a:defRPr sz="900"/>
            </a:lvl1pPr>
          </a:lstStyle>
          <a:p>
            <a:pPr lvl="0"/>
            <a:endParaRPr lang="it-IT" dirty="0"/>
          </a:p>
        </p:txBody>
      </p:sp>
      <p:sp>
        <p:nvSpPr>
          <p:cNvPr id="18" name="Segnaposto contenuto 10">
            <a:extLst>
              <a:ext uri="{FF2B5EF4-FFF2-40B4-BE49-F238E27FC236}">
                <a16:creationId xmlns:a16="http://schemas.microsoft.com/office/drawing/2014/main" id="{AE654BE7-A245-475E-B2C5-2D5C0EA5B87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7331075" y="3867807"/>
            <a:ext cx="4525963" cy="2339318"/>
          </a:xfrm>
          <a:noFill/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19" name="Segnaposto contenuto 10">
            <a:extLst>
              <a:ext uri="{FF2B5EF4-FFF2-40B4-BE49-F238E27FC236}">
                <a16:creationId xmlns:a16="http://schemas.microsoft.com/office/drawing/2014/main" id="{C7FD40C7-9A42-4239-BA55-CFB8D43C528F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7331075" y="799291"/>
            <a:ext cx="4525963" cy="2339318"/>
          </a:xfrm>
          <a:noFill/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7" name="Segnaposto piè di pagina 4">
            <a:extLst>
              <a:ext uri="{FF2B5EF4-FFF2-40B4-BE49-F238E27FC236}">
                <a16:creationId xmlns:a16="http://schemas.microsoft.com/office/drawing/2014/main" id="{3D2B7172-D45D-C699-B68B-2B19540AB8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6275" y="39688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2621067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 didascalia _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3F10C0-5DFE-4F2B-84B3-498D1D283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4" y="808073"/>
            <a:ext cx="8640000" cy="840083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99AF24DE-B4DF-4CF0-A1D8-A9C3833DB7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3" y="2060576"/>
            <a:ext cx="8640000" cy="761756"/>
          </a:xfrm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D48807E7-406F-46DA-A7FF-0C9752585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3234752"/>
            <a:ext cx="5423999" cy="2972374"/>
          </a:xfrm>
          <a:noFill/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9" name="Segnaposto testo 11">
            <a:extLst>
              <a:ext uri="{FF2B5EF4-FFF2-40B4-BE49-F238E27FC236}">
                <a16:creationId xmlns:a16="http://schemas.microsoft.com/office/drawing/2014/main" id="{833CAB92-1558-4E15-91D9-6F44CDF88BF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4962" y="6207125"/>
            <a:ext cx="5423999" cy="282575"/>
          </a:xfrm>
        </p:spPr>
        <p:txBody>
          <a:bodyPr anchor="b">
            <a:normAutofit/>
          </a:bodyPr>
          <a:lstStyle>
            <a:lvl1pPr>
              <a:defRPr sz="900"/>
            </a:lvl1pPr>
          </a:lstStyle>
          <a:p>
            <a:pPr lvl="0"/>
            <a:endParaRPr lang="it-IT" dirty="0"/>
          </a:p>
        </p:txBody>
      </p:sp>
      <p:sp>
        <p:nvSpPr>
          <p:cNvPr id="10" name="Segnaposto contenuto 2">
            <a:extLst>
              <a:ext uri="{FF2B5EF4-FFF2-40B4-BE49-F238E27FC236}">
                <a16:creationId xmlns:a16="http://schemas.microsoft.com/office/drawing/2014/main" id="{B0E56354-394B-4187-9F9C-3EC0AFE56EFB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463201" y="3234752"/>
            <a:ext cx="5423999" cy="2972374"/>
          </a:xfrm>
          <a:noFill/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11" name="Segnaposto testo 11">
            <a:extLst>
              <a:ext uri="{FF2B5EF4-FFF2-40B4-BE49-F238E27FC236}">
                <a16:creationId xmlns:a16="http://schemas.microsoft.com/office/drawing/2014/main" id="{FA2B0198-8A91-4620-9797-8C5B2DBFE1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63200" y="6207125"/>
            <a:ext cx="5423999" cy="282575"/>
          </a:xfrm>
        </p:spPr>
        <p:txBody>
          <a:bodyPr anchor="b">
            <a:normAutofit/>
          </a:bodyPr>
          <a:lstStyle>
            <a:lvl1pPr>
              <a:defRPr sz="900"/>
            </a:lvl1pPr>
          </a:lstStyle>
          <a:p>
            <a:pPr lvl="0"/>
            <a:endParaRPr lang="it-IT" dirty="0"/>
          </a:p>
        </p:txBody>
      </p:sp>
      <p:sp>
        <p:nvSpPr>
          <p:cNvPr id="12" name="Segnaposto piè di pagina 4">
            <a:extLst>
              <a:ext uri="{FF2B5EF4-FFF2-40B4-BE49-F238E27FC236}">
                <a16:creationId xmlns:a16="http://schemas.microsoft.com/office/drawing/2014/main" id="{58F549EA-02FB-0488-2FDE-89EFAA85E6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6275" y="39688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9973186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 grafica _ 2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Connettore diritto 10">
            <a:extLst>
              <a:ext uri="{FF2B5EF4-FFF2-40B4-BE49-F238E27FC236}">
                <a16:creationId xmlns:a16="http://schemas.microsoft.com/office/drawing/2014/main" id="{BAA8E8E9-CF16-408F-8D84-BC8F1DE0AE3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0"/>
            <a:ext cx="0" cy="6858000"/>
          </a:xfrm>
          <a:prstGeom prst="line">
            <a:avLst/>
          </a:prstGeom>
          <a:ln w="6350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e 12">
            <a:extLst>
              <a:ext uri="{FF2B5EF4-FFF2-40B4-BE49-F238E27FC236}">
                <a16:creationId xmlns:a16="http://schemas.microsoft.com/office/drawing/2014/main" id="{769E06E2-5F0D-4920-A3E9-64AE757EB613}"/>
              </a:ext>
            </a:extLst>
          </p:cNvPr>
          <p:cNvSpPr/>
          <p:nvPr userDrawn="1"/>
        </p:nvSpPr>
        <p:spPr>
          <a:xfrm>
            <a:off x="315427" y="709127"/>
            <a:ext cx="5780573" cy="5780573"/>
          </a:xfrm>
          <a:prstGeom prst="ellipse">
            <a:avLst/>
          </a:prstGeom>
          <a:noFill/>
          <a:ln w="6350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2313FBE5-F1C4-4411-B0A7-486C895AF990}"/>
              </a:ext>
            </a:extLst>
          </p:cNvPr>
          <p:cNvSpPr/>
          <p:nvPr userDrawn="1"/>
        </p:nvSpPr>
        <p:spPr>
          <a:xfrm>
            <a:off x="6096000" y="709127"/>
            <a:ext cx="5780573" cy="5780573"/>
          </a:xfrm>
          <a:prstGeom prst="ellipse">
            <a:avLst/>
          </a:prstGeom>
          <a:noFill/>
          <a:ln w="6350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C3F10C0-5DFE-4F2B-84B3-498D1D283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99AF24DE-B4DF-4CF0-A1D8-A9C3833DB7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04950" y="2887039"/>
            <a:ext cx="3400570" cy="210620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it-IT" dirty="0"/>
          </a:p>
        </p:txBody>
      </p:sp>
      <p:sp>
        <p:nvSpPr>
          <p:cNvPr id="12" name="Segnaposto testo 6">
            <a:extLst>
              <a:ext uri="{FF2B5EF4-FFF2-40B4-BE49-F238E27FC236}">
                <a16:creationId xmlns:a16="http://schemas.microsoft.com/office/drawing/2014/main" id="{58D49EF2-5E35-412C-A5DD-2A6A604FC3A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79792" y="2887039"/>
            <a:ext cx="3400570" cy="210620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it-IT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2E32AEAB-53EF-4B9D-AE36-D26FBF01B4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04950" y="2239963"/>
            <a:ext cx="3400425" cy="441325"/>
          </a:xfrm>
        </p:spPr>
        <p:txBody>
          <a:bodyPr anchor="b">
            <a:normAutofit/>
          </a:bodyPr>
          <a:lstStyle>
            <a:lvl1pPr>
              <a:defRPr sz="1600" b="1"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</a:t>
            </a:r>
          </a:p>
        </p:txBody>
      </p:sp>
      <p:sp>
        <p:nvSpPr>
          <p:cNvPr id="16" name="Segnaposto testo 9">
            <a:extLst>
              <a:ext uri="{FF2B5EF4-FFF2-40B4-BE49-F238E27FC236}">
                <a16:creationId xmlns:a16="http://schemas.microsoft.com/office/drawing/2014/main" id="{8BDCC8A1-442C-4890-928F-754837D401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79792" y="2239963"/>
            <a:ext cx="3400425" cy="441325"/>
          </a:xfrm>
        </p:spPr>
        <p:txBody>
          <a:bodyPr anchor="b">
            <a:normAutofit/>
          </a:bodyPr>
          <a:lstStyle>
            <a:lvl1pPr>
              <a:defRPr sz="1600" b="1"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</a:t>
            </a:r>
          </a:p>
        </p:txBody>
      </p:sp>
      <p:sp>
        <p:nvSpPr>
          <p:cNvPr id="8" name="Segnaposto piè di pagina 4">
            <a:extLst>
              <a:ext uri="{FF2B5EF4-FFF2-40B4-BE49-F238E27FC236}">
                <a16:creationId xmlns:a16="http://schemas.microsoft.com/office/drawing/2014/main" id="{241A1B48-546C-1E83-6B05-BB31E3C50E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6275" y="39688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4312876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 grafica _ 3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3F10C0-5DFE-4F2B-84B3-498D1D283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99AF24DE-B4DF-4CF0-A1D8-A9C3833DB7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8620" y="2887039"/>
            <a:ext cx="3100906" cy="360266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endParaRPr lang="it-IT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2E32AEAB-53EF-4B9D-AE36-D26FBF01B4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8643" y="2239963"/>
            <a:ext cx="3100906" cy="441325"/>
          </a:xfrm>
        </p:spPr>
        <p:txBody>
          <a:bodyPr anchor="b">
            <a:normAutofit/>
          </a:bodyPr>
          <a:lstStyle>
            <a:lvl1pPr>
              <a:defRPr sz="1600" b="1"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</a:t>
            </a:r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066F22CF-5ACC-4388-97EC-12C4EE01108C}"/>
              </a:ext>
            </a:extLst>
          </p:cNvPr>
          <p:cNvCxnSpPr>
            <a:cxnSpLocks/>
          </p:cNvCxnSpPr>
          <p:nvPr userDrawn="1"/>
        </p:nvCxnSpPr>
        <p:spPr>
          <a:xfrm>
            <a:off x="4176734" y="0"/>
            <a:ext cx="0" cy="6858000"/>
          </a:xfrm>
          <a:prstGeom prst="line">
            <a:avLst/>
          </a:prstGeom>
          <a:ln w="6350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e 12">
            <a:extLst>
              <a:ext uri="{FF2B5EF4-FFF2-40B4-BE49-F238E27FC236}">
                <a16:creationId xmlns:a16="http://schemas.microsoft.com/office/drawing/2014/main" id="{769E06E2-5F0D-4920-A3E9-64AE757EB613}"/>
              </a:ext>
            </a:extLst>
          </p:cNvPr>
          <p:cNvSpPr/>
          <p:nvPr userDrawn="1"/>
        </p:nvSpPr>
        <p:spPr>
          <a:xfrm>
            <a:off x="315425" y="2637317"/>
            <a:ext cx="3846583" cy="3846583"/>
          </a:xfrm>
          <a:prstGeom prst="ellipse">
            <a:avLst/>
          </a:prstGeom>
          <a:noFill/>
          <a:ln w="6350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Ovale 26">
            <a:extLst>
              <a:ext uri="{FF2B5EF4-FFF2-40B4-BE49-F238E27FC236}">
                <a16:creationId xmlns:a16="http://schemas.microsoft.com/office/drawing/2014/main" id="{D84D0C32-E3D9-4D1A-A1D4-7F677E11FBAC}"/>
              </a:ext>
            </a:extLst>
          </p:cNvPr>
          <p:cNvSpPr/>
          <p:nvPr userDrawn="1"/>
        </p:nvSpPr>
        <p:spPr>
          <a:xfrm>
            <a:off x="8017486" y="2637317"/>
            <a:ext cx="3846583" cy="3846583"/>
          </a:xfrm>
          <a:prstGeom prst="ellipse">
            <a:avLst/>
          </a:prstGeom>
          <a:noFill/>
          <a:ln w="6350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Ovale 27">
            <a:extLst>
              <a:ext uri="{FF2B5EF4-FFF2-40B4-BE49-F238E27FC236}">
                <a16:creationId xmlns:a16="http://schemas.microsoft.com/office/drawing/2014/main" id="{20D1A14F-932F-4BEF-AF0D-4A0850EA5900}"/>
              </a:ext>
            </a:extLst>
          </p:cNvPr>
          <p:cNvSpPr/>
          <p:nvPr userDrawn="1"/>
        </p:nvSpPr>
        <p:spPr>
          <a:xfrm>
            <a:off x="4175247" y="2637317"/>
            <a:ext cx="3846583" cy="3846583"/>
          </a:xfrm>
          <a:prstGeom prst="ellipse">
            <a:avLst/>
          </a:prstGeom>
          <a:noFill/>
          <a:ln w="6350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9" name="Connettore diritto 28">
            <a:extLst>
              <a:ext uri="{FF2B5EF4-FFF2-40B4-BE49-F238E27FC236}">
                <a16:creationId xmlns:a16="http://schemas.microsoft.com/office/drawing/2014/main" id="{175274AF-A160-4234-871A-D8C5B0DF011E}"/>
              </a:ext>
            </a:extLst>
          </p:cNvPr>
          <p:cNvCxnSpPr>
            <a:cxnSpLocks/>
          </p:cNvCxnSpPr>
          <p:nvPr userDrawn="1"/>
        </p:nvCxnSpPr>
        <p:spPr>
          <a:xfrm>
            <a:off x="8027765" y="0"/>
            <a:ext cx="0" cy="6858000"/>
          </a:xfrm>
          <a:prstGeom prst="line">
            <a:avLst/>
          </a:prstGeom>
          <a:ln w="6350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Segnaposto testo 6">
            <a:extLst>
              <a:ext uri="{FF2B5EF4-FFF2-40B4-BE49-F238E27FC236}">
                <a16:creationId xmlns:a16="http://schemas.microsoft.com/office/drawing/2014/main" id="{0C5DB749-C07B-4557-8B31-C5C44DDA99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51535" y="2887039"/>
            <a:ext cx="3100906" cy="360266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endParaRPr lang="it-IT" dirty="0"/>
          </a:p>
        </p:txBody>
      </p:sp>
      <p:sp>
        <p:nvSpPr>
          <p:cNvPr id="31" name="Segnaposto testo 9">
            <a:extLst>
              <a:ext uri="{FF2B5EF4-FFF2-40B4-BE49-F238E27FC236}">
                <a16:creationId xmlns:a16="http://schemas.microsoft.com/office/drawing/2014/main" id="{642D4EEC-FAC4-4C46-BB9F-3BA54588E41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51558" y="2239963"/>
            <a:ext cx="3100906" cy="441325"/>
          </a:xfrm>
        </p:spPr>
        <p:txBody>
          <a:bodyPr anchor="b">
            <a:normAutofit/>
          </a:bodyPr>
          <a:lstStyle>
            <a:lvl1pPr>
              <a:defRPr sz="1600" b="1"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</a:t>
            </a:r>
          </a:p>
        </p:txBody>
      </p:sp>
      <p:sp>
        <p:nvSpPr>
          <p:cNvPr id="32" name="Segnaposto testo 6">
            <a:extLst>
              <a:ext uri="{FF2B5EF4-FFF2-40B4-BE49-F238E27FC236}">
                <a16:creationId xmlns:a16="http://schemas.microsoft.com/office/drawing/2014/main" id="{8310C023-87FF-43B4-9428-3E2652BDB8F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76189" y="2887039"/>
            <a:ext cx="3100906" cy="360266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endParaRPr lang="it-IT" dirty="0"/>
          </a:p>
        </p:txBody>
      </p:sp>
      <p:sp>
        <p:nvSpPr>
          <p:cNvPr id="33" name="Segnaposto testo 9">
            <a:extLst>
              <a:ext uri="{FF2B5EF4-FFF2-40B4-BE49-F238E27FC236}">
                <a16:creationId xmlns:a16="http://schemas.microsoft.com/office/drawing/2014/main" id="{0FB8C8B8-D4F7-4669-8F3B-F456A7ECFC9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76212" y="2239963"/>
            <a:ext cx="3100906" cy="441325"/>
          </a:xfrm>
        </p:spPr>
        <p:txBody>
          <a:bodyPr anchor="b">
            <a:normAutofit/>
          </a:bodyPr>
          <a:lstStyle>
            <a:lvl1pPr>
              <a:defRPr sz="1600" b="1"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</a:t>
            </a:r>
          </a:p>
        </p:txBody>
      </p:sp>
      <p:sp>
        <p:nvSpPr>
          <p:cNvPr id="8" name="Segnaposto piè di pagina 4">
            <a:extLst>
              <a:ext uri="{FF2B5EF4-FFF2-40B4-BE49-F238E27FC236}">
                <a16:creationId xmlns:a16="http://schemas.microsoft.com/office/drawing/2014/main" id="{A4296514-ADF8-A3BD-A166-E56DA370B2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6275" y="39688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309948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 grafica _ 4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3F10C0-5DFE-4F2B-84B3-498D1D283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99AF24DE-B4DF-4CF0-A1D8-A9C3833DB7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8620" y="2887039"/>
            <a:ext cx="2503621" cy="3602662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endParaRPr lang="it-IT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2E32AEAB-53EF-4B9D-AE36-D26FBF01B4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8643" y="2239963"/>
            <a:ext cx="2503514" cy="441325"/>
          </a:xfrm>
        </p:spPr>
        <p:txBody>
          <a:bodyPr anchor="b">
            <a:normAutofit/>
          </a:bodyPr>
          <a:lstStyle>
            <a:lvl1pPr>
              <a:defRPr sz="1400" b="1"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</a:t>
            </a:r>
          </a:p>
        </p:txBody>
      </p:sp>
      <p:cxnSp>
        <p:nvCxnSpPr>
          <p:cNvPr id="11" name="Connettore diritto 10">
            <a:extLst>
              <a:ext uri="{FF2B5EF4-FFF2-40B4-BE49-F238E27FC236}">
                <a16:creationId xmlns:a16="http://schemas.microsoft.com/office/drawing/2014/main" id="{BAA8E8E9-CF16-408F-8D84-BC8F1DE0AE3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-24549"/>
            <a:ext cx="0" cy="6882549"/>
          </a:xfrm>
          <a:prstGeom prst="line">
            <a:avLst/>
          </a:prstGeom>
          <a:ln w="6350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e 12">
            <a:extLst>
              <a:ext uri="{FF2B5EF4-FFF2-40B4-BE49-F238E27FC236}">
                <a16:creationId xmlns:a16="http://schemas.microsoft.com/office/drawing/2014/main" id="{769E06E2-5F0D-4920-A3E9-64AE757EB613}"/>
              </a:ext>
            </a:extLst>
          </p:cNvPr>
          <p:cNvSpPr/>
          <p:nvPr userDrawn="1"/>
        </p:nvSpPr>
        <p:spPr>
          <a:xfrm>
            <a:off x="339511" y="3544304"/>
            <a:ext cx="2869255" cy="2945397"/>
          </a:xfrm>
          <a:prstGeom prst="ellipse">
            <a:avLst/>
          </a:prstGeom>
          <a:noFill/>
          <a:ln w="6350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066F22CF-5ACC-4388-97EC-12C4EE01108C}"/>
              </a:ext>
            </a:extLst>
          </p:cNvPr>
          <p:cNvCxnSpPr>
            <a:cxnSpLocks/>
          </p:cNvCxnSpPr>
          <p:nvPr userDrawn="1"/>
        </p:nvCxnSpPr>
        <p:spPr>
          <a:xfrm>
            <a:off x="3216275" y="-24549"/>
            <a:ext cx="0" cy="6882549"/>
          </a:xfrm>
          <a:prstGeom prst="line">
            <a:avLst/>
          </a:prstGeom>
          <a:ln w="6350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diritto 19">
            <a:extLst>
              <a:ext uri="{FF2B5EF4-FFF2-40B4-BE49-F238E27FC236}">
                <a16:creationId xmlns:a16="http://schemas.microsoft.com/office/drawing/2014/main" id="{9EF945E3-FEE2-40A3-82CD-7811BFD88746}"/>
              </a:ext>
            </a:extLst>
          </p:cNvPr>
          <p:cNvCxnSpPr>
            <a:cxnSpLocks/>
          </p:cNvCxnSpPr>
          <p:nvPr userDrawn="1"/>
        </p:nvCxnSpPr>
        <p:spPr>
          <a:xfrm>
            <a:off x="8969803" y="-24549"/>
            <a:ext cx="0" cy="6882549"/>
          </a:xfrm>
          <a:prstGeom prst="line">
            <a:avLst/>
          </a:prstGeom>
          <a:ln w="6350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egnaposto testo 6">
            <a:extLst>
              <a:ext uri="{FF2B5EF4-FFF2-40B4-BE49-F238E27FC236}">
                <a16:creationId xmlns:a16="http://schemas.microsoft.com/office/drawing/2014/main" id="{4DA14660-E3DE-4786-8628-2BDB623B542F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3414561" y="2887039"/>
            <a:ext cx="2503621" cy="3602662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endParaRPr lang="it-IT" dirty="0"/>
          </a:p>
        </p:txBody>
      </p:sp>
      <p:sp>
        <p:nvSpPr>
          <p:cNvPr id="22" name="Segnaposto testo 9">
            <a:extLst>
              <a:ext uri="{FF2B5EF4-FFF2-40B4-BE49-F238E27FC236}">
                <a16:creationId xmlns:a16="http://schemas.microsoft.com/office/drawing/2014/main" id="{38062A0A-3D00-4F2E-A78C-520C7A8814B0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414584" y="2239963"/>
            <a:ext cx="2503514" cy="441325"/>
          </a:xfrm>
        </p:spPr>
        <p:txBody>
          <a:bodyPr anchor="b">
            <a:normAutofit/>
          </a:bodyPr>
          <a:lstStyle>
            <a:lvl1pPr>
              <a:defRPr sz="1400" b="1"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</a:t>
            </a:r>
          </a:p>
        </p:txBody>
      </p:sp>
      <p:sp>
        <p:nvSpPr>
          <p:cNvPr id="23" name="Segnaposto testo 6">
            <a:extLst>
              <a:ext uri="{FF2B5EF4-FFF2-40B4-BE49-F238E27FC236}">
                <a16:creationId xmlns:a16="http://schemas.microsoft.com/office/drawing/2014/main" id="{3FA3924C-C133-43D4-9617-6E7333D996FB}"/>
              </a:ext>
            </a:extLst>
          </p:cNvPr>
          <p:cNvSpPr>
            <a:spLocks noGrp="1"/>
          </p:cNvSpPr>
          <p:nvPr userDrawn="1">
            <p:ph type="body" sz="quarter" idx="18"/>
          </p:nvPr>
        </p:nvSpPr>
        <p:spPr>
          <a:xfrm>
            <a:off x="6250229" y="2887039"/>
            <a:ext cx="2503621" cy="3602662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endParaRPr lang="it-IT" dirty="0"/>
          </a:p>
        </p:txBody>
      </p:sp>
      <p:sp>
        <p:nvSpPr>
          <p:cNvPr id="24" name="Segnaposto testo 9">
            <a:extLst>
              <a:ext uri="{FF2B5EF4-FFF2-40B4-BE49-F238E27FC236}">
                <a16:creationId xmlns:a16="http://schemas.microsoft.com/office/drawing/2014/main" id="{4F293ED1-7D64-49B8-81A0-5F5FB11E3592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6250252" y="2239963"/>
            <a:ext cx="2503514" cy="441325"/>
          </a:xfrm>
        </p:spPr>
        <p:txBody>
          <a:bodyPr anchor="b">
            <a:normAutofit/>
          </a:bodyPr>
          <a:lstStyle>
            <a:lvl1pPr>
              <a:defRPr sz="1400" b="1"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</a:t>
            </a:r>
          </a:p>
        </p:txBody>
      </p:sp>
      <p:sp>
        <p:nvSpPr>
          <p:cNvPr id="25" name="Segnaposto testo 6">
            <a:extLst>
              <a:ext uri="{FF2B5EF4-FFF2-40B4-BE49-F238E27FC236}">
                <a16:creationId xmlns:a16="http://schemas.microsoft.com/office/drawing/2014/main" id="{34980872-E501-48A5-8B13-B7016BEEE029}"/>
              </a:ext>
            </a:extLst>
          </p:cNvPr>
          <p:cNvSpPr>
            <a:spLocks noGrp="1"/>
          </p:cNvSpPr>
          <p:nvPr userDrawn="1">
            <p:ph type="body" sz="quarter" idx="20"/>
          </p:nvPr>
        </p:nvSpPr>
        <p:spPr>
          <a:xfrm>
            <a:off x="9157816" y="2887039"/>
            <a:ext cx="2503621" cy="3602662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endParaRPr lang="it-IT" dirty="0"/>
          </a:p>
        </p:txBody>
      </p:sp>
      <p:sp>
        <p:nvSpPr>
          <p:cNvPr id="26" name="Segnaposto testo 9">
            <a:extLst>
              <a:ext uri="{FF2B5EF4-FFF2-40B4-BE49-F238E27FC236}">
                <a16:creationId xmlns:a16="http://schemas.microsoft.com/office/drawing/2014/main" id="{7359F283-E0AA-4871-A428-A58C8F3F0AAC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9157839" y="2239963"/>
            <a:ext cx="2503514" cy="441325"/>
          </a:xfrm>
        </p:spPr>
        <p:txBody>
          <a:bodyPr anchor="b">
            <a:normAutofit/>
          </a:bodyPr>
          <a:lstStyle>
            <a:lvl1pPr>
              <a:defRPr sz="1400" b="1">
                <a:latin typeface="+mj-lt"/>
              </a:defRPr>
            </a:lvl1pPr>
            <a:lvl2pPr>
              <a:defRPr b="1">
                <a:latin typeface="+mj-lt"/>
              </a:defRPr>
            </a:lvl2pPr>
            <a:lvl3pPr>
              <a:defRPr b="1">
                <a:latin typeface="+mj-lt"/>
              </a:defRPr>
            </a:lvl3pPr>
            <a:lvl4pPr>
              <a:defRPr b="1">
                <a:latin typeface="+mj-lt"/>
              </a:defRPr>
            </a:lvl4pPr>
            <a:lvl5pPr>
              <a:defRPr b="1">
                <a:latin typeface="+mj-lt"/>
              </a:defRPr>
            </a:lvl5pPr>
          </a:lstStyle>
          <a:p>
            <a:pPr lvl="0"/>
            <a:r>
              <a:rPr lang="it-IT" dirty="0"/>
              <a:t>TITOLO</a:t>
            </a:r>
          </a:p>
        </p:txBody>
      </p:sp>
      <p:sp>
        <p:nvSpPr>
          <p:cNvPr id="27" name="Ovale 26">
            <a:extLst>
              <a:ext uri="{FF2B5EF4-FFF2-40B4-BE49-F238E27FC236}">
                <a16:creationId xmlns:a16="http://schemas.microsoft.com/office/drawing/2014/main" id="{101D1BE9-9067-430D-A318-4BC1405F006A}"/>
              </a:ext>
            </a:extLst>
          </p:cNvPr>
          <p:cNvSpPr/>
          <p:nvPr userDrawn="1"/>
        </p:nvSpPr>
        <p:spPr>
          <a:xfrm>
            <a:off x="3223388" y="3544304"/>
            <a:ext cx="2869255" cy="2945397"/>
          </a:xfrm>
          <a:prstGeom prst="ellipse">
            <a:avLst/>
          </a:prstGeom>
          <a:noFill/>
          <a:ln w="6350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Ovale 27">
            <a:extLst>
              <a:ext uri="{FF2B5EF4-FFF2-40B4-BE49-F238E27FC236}">
                <a16:creationId xmlns:a16="http://schemas.microsoft.com/office/drawing/2014/main" id="{F88114C5-1930-4807-8B76-4565A5FFB9B5}"/>
              </a:ext>
            </a:extLst>
          </p:cNvPr>
          <p:cNvSpPr/>
          <p:nvPr userDrawn="1"/>
        </p:nvSpPr>
        <p:spPr>
          <a:xfrm>
            <a:off x="6089680" y="3544304"/>
            <a:ext cx="2869255" cy="2945397"/>
          </a:xfrm>
          <a:prstGeom prst="ellipse">
            <a:avLst/>
          </a:prstGeom>
          <a:noFill/>
          <a:ln w="6350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Ovale 28">
            <a:extLst>
              <a:ext uri="{FF2B5EF4-FFF2-40B4-BE49-F238E27FC236}">
                <a16:creationId xmlns:a16="http://schemas.microsoft.com/office/drawing/2014/main" id="{E2D6333A-9B81-4325-A926-22F5E403D75F}"/>
              </a:ext>
            </a:extLst>
          </p:cNvPr>
          <p:cNvSpPr/>
          <p:nvPr userDrawn="1"/>
        </p:nvSpPr>
        <p:spPr>
          <a:xfrm>
            <a:off x="8964764" y="3544304"/>
            <a:ext cx="2869255" cy="2945397"/>
          </a:xfrm>
          <a:prstGeom prst="ellipse">
            <a:avLst/>
          </a:prstGeom>
          <a:noFill/>
          <a:ln w="6350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Segnaposto piè di pagina 4">
            <a:extLst>
              <a:ext uri="{FF2B5EF4-FFF2-40B4-BE49-F238E27FC236}">
                <a16:creationId xmlns:a16="http://schemas.microsoft.com/office/drawing/2014/main" id="{9245FF92-614E-4CCA-839D-F1C05FCCF1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6275" y="39688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4104026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 Evidenza _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3F10C0-5DFE-4F2B-84B3-498D1D283A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963" y="1325365"/>
            <a:ext cx="11522075" cy="4222679"/>
          </a:xfrm>
        </p:spPr>
        <p:txBody>
          <a:bodyPr anchor="ctr"/>
          <a:lstStyle>
            <a:lvl1pPr>
              <a:defRPr sz="4000" b="0"/>
            </a:lvl1pPr>
          </a:lstStyle>
          <a:p>
            <a:r>
              <a:rPr lang="it-IT" dirty="0"/>
              <a:t>Inserire testo in evidenza</a:t>
            </a:r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6FCB4558-5B0B-4E68-99C0-73044CD4F7EE}"/>
              </a:ext>
            </a:extLst>
          </p:cNvPr>
          <p:cNvSpPr/>
          <p:nvPr userDrawn="1"/>
        </p:nvSpPr>
        <p:spPr>
          <a:xfrm>
            <a:off x="-1366766" y="1325366"/>
            <a:ext cx="4222679" cy="4222679"/>
          </a:xfrm>
          <a:prstGeom prst="ellipse">
            <a:avLst/>
          </a:prstGeom>
          <a:noFill/>
          <a:ln w="9525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5CD3E5C6-1FD7-4A9E-A65F-282056577FB3}"/>
              </a:ext>
            </a:extLst>
          </p:cNvPr>
          <p:cNvCxnSpPr>
            <a:cxnSpLocks/>
          </p:cNvCxnSpPr>
          <p:nvPr userDrawn="1"/>
        </p:nvCxnSpPr>
        <p:spPr>
          <a:xfrm>
            <a:off x="0" y="1325366"/>
            <a:ext cx="12192000" cy="0"/>
          </a:xfrm>
          <a:prstGeom prst="line">
            <a:avLst/>
          </a:prstGeom>
          <a:ln w="9525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D9DB920E-F5AB-4AF8-BFFC-D380A2D7FEAE}"/>
              </a:ext>
            </a:extLst>
          </p:cNvPr>
          <p:cNvCxnSpPr>
            <a:cxnSpLocks/>
          </p:cNvCxnSpPr>
          <p:nvPr userDrawn="1"/>
        </p:nvCxnSpPr>
        <p:spPr>
          <a:xfrm>
            <a:off x="0" y="5548045"/>
            <a:ext cx="12192000" cy="0"/>
          </a:xfrm>
          <a:prstGeom prst="line">
            <a:avLst/>
          </a:prstGeom>
          <a:ln w="9525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egnaposto piè di pagina 4">
            <a:extLst>
              <a:ext uri="{FF2B5EF4-FFF2-40B4-BE49-F238E27FC236}">
                <a16:creationId xmlns:a16="http://schemas.microsoft.com/office/drawing/2014/main" id="{CB5EDBBB-0ACE-E5C9-F5DC-7F09A04502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6275" y="39688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440285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 Evidenza _ B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3F10C0-5DFE-4F2B-84B3-498D1D283A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3771" y="1775639"/>
            <a:ext cx="10664455" cy="2317896"/>
          </a:xfrm>
          <a:ln>
            <a:noFill/>
          </a:ln>
        </p:spPr>
        <p:txBody>
          <a:bodyPr anchor="b"/>
          <a:lstStyle>
            <a:lvl1pPr algn="ctr"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it-IT" dirty="0"/>
              <a:t>Inserire testo in evidenza</a:t>
            </a:r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6FCB4558-5B0B-4E68-99C0-73044CD4F7EE}"/>
              </a:ext>
            </a:extLst>
          </p:cNvPr>
          <p:cNvSpPr/>
          <p:nvPr userDrawn="1"/>
        </p:nvSpPr>
        <p:spPr>
          <a:xfrm>
            <a:off x="3233122" y="757946"/>
            <a:ext cx="5725755" cy="5725755"/>
          </a:xfrm>
          <a:prstGeom prst="ellipse">
            <a:avLst/>
          </a:prstGeom>
          <a:noFill/>
          <a:ln w="9525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2"/>
              </a:solidFill>
            </a:endParaRPr>
          </a:p>
        </p:txBody>
      </p: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5CD3E5C6-1FD7-4A9E-A65F-282056577FB3}"/>
              </a:ext>
            </a:extLst>
          </p:cNvPr>
          <p:cNvCxnSpPr>
            <a:cxnSpLocks/>
          </p:cNvCxnSpPr>
          <p:nvPr userDrawn="1"/>
        </p:nvCxnSpPr>
        <p:spPr>
          <a:xfrm>
            <a:off x="0" y="729943"/>
            <a:ext cx="12192000" cy="0"/>
          </a:xfrm>
          <a:prstGeom prst="line">
            <a:avLst/>
          </a:prstGeom>
          <a:ln w="9525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D9DB920E-F5AB-4AF8-BFFC-D380A2D7FEAE}"/>
              </a:ext>
            </a:extLst>
          </p:cNvPr>
          <p:cNvCxnSpPr>
            <a:cxnSpLocks/>
          </p:cNvCxnSpPr>
          <p:nvPr userDrawn="1"/>
        </p:nvCxnSpPr>
        <p:spPr>
          <a:xfrm>
            <a:off x="0" y="6483710"/>
            <a:ext cx="12192000" cy="0"/>
          </a:xfrm>
          <a:prstGeom prst="line">
            <a:avLst/>
          </a:prstGeom>
          <a:ln w="9525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5FA801A9-B23D-4656-8AFA-3E413EDFA6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3588" y="4536830"/>
            <a:ext cx="10664825" cy="601907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pPr lvl="0"/>
            <a:endParaRPr lang="it-IT" dirty="0"/>
          </a:p>
        </p:txBody>
      </p:sp>
      <p:sp>
        <p:nvSpPr>
          <p:cNvPr id="8" name="Segnaposto piè di pagina 4">
            <a:extLst>
              <a:ext uri="{FF2B5EF4-FFF2-40B4-BE49-F238E27FC236}">
                <a16:creationId xmlns:a16="http://schemas.microsoft.com/office/drawing/2014/main" id="{855E524D-5C34-A0AC-40D1-3BD6AE26D4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6275" y="39688"/>
            <a:ext cx="411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56124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orio_C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89FF9E0-0F2A-4E7B-ADD7-33314E9E93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16275" y="1418313"/>
            <a:ext cx="8640763" cy="1284268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 dirty="0"/>
              <a:t>Titolo del divisorio</a:t>
            </a: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419AA845-D4AF-40CE-B7F3-A1B95A20D2F3}"/>
              </a:ext>
            </a:extLst>
          </p:cNvPr>
          <p:cNvSpPr/>
          <p:nvPr userDrawn="1"/>
        </p:nvSpPr>
        <p:spPr>
          <a:xfrm>
            <a:off x="0" y="1418312"/>
            <a:ext cx="1284270" cy="1284270"/>
          </a:xfrm>
          <a:prstGeom prst="ellipse">
            <a:avLst/>
          </a:prstGeom>
          <a:noFill/>
          <a:ln w="9525">
            <a:solidFill>
              <a:schemeClr val="tx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BA29D2F2-5AC8-4927-AA1D-19630D333830}"/>
              </a:ext>
            </a:extLst>
          </p:cNvPr>
          <p:cNvCxnSpPr>
            <a:cxnSpLocks/>
          </p:cNvCxnSpPr>
          <p:nvPr userDrawn="1"/>
        </p:nvCxnSpPr>
        <p:spPr>
          <a:xfrm>
            <a:off x="0" y="1418312"/>
            <a:ext cx="12192000" cy="0"/>
          </a:xfrm>
          <a:prstGeom prst="line">
            <a:avLst/>
          </a:prstGeom>
          <a:ln w="9525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53C00AF5-6CFB-4B05-922E-59446B4D5F1D}"/>
              </a:ext>
            </a:extLst>
          </p:cNvPr>
          <p:cNvCxnSpPr>
            <a:cxnSpLocks/>
          </p:cNvCxnSpPr>
          <p:nvPr userDrawn="1"/>
        </p:nvCxnSpPr>
        <p:spPr>
          <a:xfrm>
            <a:off x="0" y="2717320"/>
            <a:ext cx="12192000" cy="0"/>
          </a:xfrm>
          <a:prstGeom prst="line">
            <a:avLst/>
          </a:prstGeom>
          <a:ln w="9525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28D8426E-B0F3-4A04-99ED-0D9D1A7A694E}"/>
              </a:ext>
            </a:extLst>
          </p:cNvPr>
          <p:cNvCxnSpPr>
            <a:cxnSpLocks/>
          </p:cNvCxnSpPr>
          <p:nvPr userDrawn="1"/>
        </p:nvCxnSpPr>
        <p:spPr>
          <a:xfrm flipV="1">
            <a:off x="1284270" y="1"/>
            <a:ext cx="0" cy="7099442"/>
          </a:xfrm>
          <a:prstGeom prst="line">
            <a:avLst/>
          </a:prstGeom>
          <a:ln w="9525">
            <a:solidFill>
              <a:schemeClr val="tx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4D2183DA-6999-4DF4-AE0B-EDCD204668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20808" y="3961597"/>
            <a:ext cx="3636230" cy="2359025"/>
          </a:xfrm>
        </p:spPr>
        <p:txBody>
          <a:bodyPr anchor="b">
            <a:normAutofit/>
          </a:bodyPr>
          <a:lstStyle>
            <a:lvl1pPr algn="r">
              <a:defRPr sz="9600">
                <a:solidFill>
                  <a:schemeClr val="tx2"/>
                </a:solidFill>
              </a:defRPr>
            </a:lvl1pPr>
          </a:lstStyle>
          <a:p>
            <a:pPr lvl="0"/>
            <a:r>
              <a:rPr lang="it-IT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122926125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ma / Titolo / Docente  |  00. 00. 0000">
            <a:extLst>
              <a:ext uri="{FF2B5EF4-FFF2-40B4-BE49-F238E27FC236}">
                <a16:creationId xmlns:a16="http://schemas.microsoft.com/office/drawing/2014/main" id="{99FF4CA3-BA67-0511-3FE3-11769597A30E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0710" y="5929933"/>
            <a:ext cx="4078060" cy="31849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>
              <a:lnSpc>
                <a:spcPct val="100000"/>
              </a:lnSpc>
              <a:defRPr sz="1200">
                <a:solidFill>
                  <a:schemeClr val="tx2"/>
                </a:solidFill>
                <a:latin typeface="Manrope" pitchFamily="2" charset="0"/>
              </a:defRPr>
            </a:lvl1pPr>
          </a:lstStyle>
          <a:p>
            <a:pPr marL="0" marR="0" lvl="0" indent="0" algn="l" defTabSz="4127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00. 00. 0000  |  Relatore</a:t>
            </a:r>
          </a:p>
        </p:txBody>
      </p:sp>
      <p:sp>
        <p:nvSpPr>
          <p:cNvPr id="3" name="Titolo 5">
            <a:extLst>
              <a:ext uri="{FF2B5EF4-FFF2-40B4-BE49-F238E27FC236}">
                <a16:creationId xmlns:a16="http://schemas.microsoft.com/office/drawing/2014/main" id="{5660309B-4011-4FF9-71E9-5BC51EF56D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3287" y="2853390"/>
            <a:ext cx="10986218" cy="2324100"/>
          </a:xfrm>
        </p:spPr>
        <p:txBody>
          <a:bodyPr lIns="0" tIns="360000" rIns="0" bIns="0" anchor="t"/>
          <a:lstStyle>
            <a:lvl1pPr>
              <a:defRPr lang="it-IT" dirty="0">
                <a:solidFill>
                  <a:schemeClr val="tx2"/>
                </a:solidFill>
              </a:defRPr>
            </a:lvl1pPr>
          </a:lstStyle>
          <a:p>
            <a:r>
              <a:rPr lang="it-IT" dirty="0"/>
              <a:t>Inserire titolo</a:t>
            </a:r>
          </a:p>
        </p:txBody>
      </p:sp>
      <p:sp>
        <p:nvSpPr>
          <p:cNvPr id="5" name="Cerchio">
            <a:extLst>
              <a:ext uri="{FF2B5EF4-FFF2-40B4-BE49-F238E27FC236}">
                <a16:creationId xmlns:a16="http://schemas.microsoft.com/office/drawing/2014/main" id="{5F9D2376-F92C-70CC-7E4A-0F195E3EA543}"/>
              </a:ext>
            </a:extLst>
          </p:cNvPr>
          <p:cNvSpPr/>
          <p:nvPr userDrawn="1"/>
        </p:nvSpPr>
        <p:spPr>
          <a:xfrm rot="10800000">
            <a:off x="7559558" y="-1156784"/>
            <a:ext cx="4010434" cy="4010172"/>
          </a:xfrm>
          <a:prstGeom prst="ellipse">
            <a:avLst/>
          </a:prstGeom>
          <a:gradFill flip="none" rotWithShape="1">
            <a:gsLst>
              <a:gs pos="14000">
                <a:srgbClr val="FFFFFF">
                  <a:alpha val="50000"/>
                </a:srgbClr>
              </a:gs>
              <a:gs pos="13661">
                <a:schemeClr val="accent4"/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</p:spPr>
        <p:txBody>
          <a:bodyPr lIns="25400" tIns="25400" rIns="25400" bIns="25400" anchor="ctr"/>
          <a:lstStyle/>
          <a:p>
            <a:pPr lvl="0" algn="ctr" defTabSz="412756"/>
            <a:endParaRPr sz="1600" b="0" i="0" dirty="0">
              <a:solidFill>
                <a:srgbClr val="FFFFFF">
                  <a:alpha val="20092"/>
                </a:srgbClr>
              </a:solidFill>
              <a:latin typeface="Manrope" pitchFamily="2" charset="0"/>
              <a:cs typeface="Arial" panose="020B0604020202020204" pitchFamily="34" charset="0"/>
            </a:endParaRPr>
          </a:p>
        </p:txBody>
      </p:sp>
      <p:sp>
        <p:nvSpPr>
          <p:cNvPr id="6" name="Cerchio">
            <a:extLst>
              <a:ext uri="{FF2B5EF4-FFF2-40B4-BE49-F238E27FC236}">
                <a16:creationId xmlns:a16="http://schemas.microsoft.com/office/drawing/2014/main" id="{A0BCD1D3-187F-0F81-48F7-30E4CB14B416}"/>
              </a:ext>
            </a:extLst>
          </p:cNvPr>
          <p:cNvSpPr/>
          <p:nvPr userDrawn="1"/>
        </p:nvSpPr>
        <p:spPr>
          <a:xfrm>
            <a:off x="7559558" y="2853390"/>
            <a:ext cx="4010432" cy="4010171"/>
          </a:xfrm>
          <a:prstGeom prst="ellipse">
            <a:avLst/>
          </a:prstGeom>
          <a:gradFill flip="none" rotWithShape="1">
            <a:gsLst>
              <a:gs pos="14000">
                <a:srgbClr val="FFFFFF">
                  <a:alpha val="50000"/>
                </a:srgbClr>
              </a:gs>
              <a:gs pos="13661">
                <a:schemeClr val="accent4"/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6">
              <a:defRPr sz="3200">
                <a:solidFill>
                  <a:srgbClr val="FFFFFF">
                    <a:alpha val="20092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b="0" i="0" dirty="0">
              <a:latin typeface="Manrope" pitchFamily="2" charset="0"/>
              <a:cs typeface="Arial" panose="020B0604020202020204" pitchFamily="34" charset="0"/>
            </a:endParaRPr>
          </a:p>
        </p:txBody>
      </p: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2B7B3A0A-3A1B-42DE-B9AE-23655BAD3745}"/>
              </a:ext>
            </a:extLst>
          </p:cNvPr>
          <p:cNvCxnSpPr>
            <a:cxnSpLocks/>
          </p:cNvCxnSpPr>
          <p:nvPr userDrawn="1"/>
        </p:nvCxnSpPr>
        <p:spPr>
          <a:xfrm>
            <a:off x="11569992" y="0"/>
            <a:ext cx="0" cy="685800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FD11F552-5459-4905-94FE-760C82166453}"/>
              </a:ext>
            </a:extLst>
          </p:cNvPr>
          <p:cNvCxnSpPr>
            <a:cxnSpLocks/>
          </p:cNvCxnSpPr>
          <p:nvPr userDrawn="1"/>
        </p:nvCxnSpPr>
        <p:spPr>
          <a:xfrm>
            <a:off x="7559558" y="0"/>
            <a:ext cx="0" cy="685800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diritto 10">
            <a:extLst>
              <a:ext uri="{FF2B5EF4-FFF2-40B4-BE49-F238E27FC236}">
                <a16:creationId xmlns:a16="http://schemas.microsoft.com/office/drawing/2014/main" id="{FFD66269-DBF7-485E-8F18-092A9E8BABC4}"/>
              </a:ext>
            </a:extLst>
          </p:cNvPr>
          <p:cNvCxnSpPr>
            <a:cxnSpLocks/>
          </p:cNvCxnSpPr>
          <p:nvPr userDrawn="1"/>
        </p:nvCxnSpPr>
        <p:spPr>
          <a:xfrm>
            <a:off x="0" y="2853390"/>
            <a:ext cx="12192000" cy="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Elemento grafico 6">
            <a:extLst>
              <a:ext uri="{FF2B5EF4-FFF2-40B4-BE49-F238E27FC236}">
                <a16:creationId xmlns:a16="http://schemas.microsoft.com/office/drawing/2014/main" id="{271EABEE-C7E3-40FE-B82E-64DBB7D97E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7559" y="558879"/>
            <a:ext cx="6042000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33952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ma / Titolo / Docente  |  00. 00. 0000">
            <a:extLst>
              <a:ext uri="{FF2B5EF4-FFF2-40B4-BE49-F238E27FC236}">
                <a16:creationId xmlns:a16="http://schemas.microsoft.com/office/drawing/2014/main" id="{99FF4CA3-BA67-0511-3FE3-11769597A30E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0710" y="5929933"/>
            <a:ext cx="4078060" cy="31849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>
              <a:lnSpc>
                <a:spcPct val="100000"/>
              </a:lnSpc>
              <a:defRPr sz="1200">
                <a:solidFill>
                  <a:schemeClr val="tx2"/>
                </a:solidFill>
                <a:latin typeface="Manrope" pitchFamily="2" charset="0"/>
              </a:defRPr>
            </a:lvl1pPr>
          </a:lstStyle>
          <a:p>
            <a:pPr marL="0" marR="0" lvl="0" indent="0" algn="l" defTabSz="4127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00. 00. 0000  |  Relatore</a:t>
            </a:r>
          </a:p>
        </p:txBody>
      </p:sp>
      <p:sp>
        <p:nvSpPr>
          <p:cNvPr id="3" name="Titolo 5">
            <a:extLst>
              <a:ext uri="{FF2B5EF4-FFF2-40B4-BE49-F238E27FC236}">
                <a16:creationId xmlns:a16="http://schemas.microsoft.com/office/drawing/2014/main" id="{5660309B-4011-4FF9-71E9-5BC51EF56D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3287" y="2853390"/>
            <a:ext cx="10986218" cy="2324100"/>
          </a:xfrm>
        </p:spPr>
        <p:txBody>
          <a:bodyPr lIns="0" tIns="360000" rIns="0" bIns="0" anchor="t"/>
          <a:lstStyle>
            <a:lvl1pPr>
              <a:defRPr lang="it-IT" dirty="0">
                <a:solidFill>
                  <a:schemeClr val="tx2"/>
                </a:solidFill>
              </a:defRPr>
            </a:lvl1pPr>
          </a:lstStyle>
          <a:p>
            <a:r>
              <a:rPr lang="it-IT" dirty="0"/>
              <a:t>Inserire titolo</a:t>
            </a:r>
          </a:p>
        </p:txBody>
      </p:sp>
      <p:sp>
        <p:nvSpPr>
          <p:cNvPr id="5" name="Cerchio">
            <a:extLst>
              <a:ext uri="{FF2B5EF4-FFF2-40B4-BE49-F238E27FC236}">
                <a16:creationId xmlns:a16="http://schemas.microsoft.com/office/drawing/2014/main" id="{5F9D2376-F92C-70CC-7E4A-0F195E3EA543}"/>
              </a:ext>
            </a:extLst>
          </p:cNvPr>
          <p:cNvSpPr/>
          <p:nvPr userDrawn="1"/>
        </p:nvSpPr>
        <p:spPr>
          <a:xfrm rot="10800000">
            <a:off x="7559558" y="-1156784"/>
            <a:ext cx="4010434" cy="4010172"/>
          </a:xfrm>
          <a:prstGeom prst="ellipse">
            <a:avLst/>
          </a:prstGeom>
          <a:gradFill flip="none" rotWithShape="1">
            <a:gsLst>
              <a:gs pos="14000">
                <a:srgbClr val="FFFFFF">
                  <a:alpha val="50000"/>
                </a:srgbClr>
              </a:gs>
              <a:gs pos="13661">
                <a:schemeClr val="accent4"/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</p:spPr>
        <p:txBody>
          <a:bodyPr lIns="25400" tIns="25400" rIns="25400" bIns="25400" anchor="ctr"/>
          <a:lstStyle/>
          <a:p>
            <a:pPr lvl="0" algn="ctr" defTabSz="412756"/>
            <a:endParaRPr sz="1600" b="0" i="0" dirty="0">
              <a:solidFill>
                <a:srgbClr val="FFFFFF">
                  <a:alpha val="20092"/>
                </a:srgbClr>
              </a:solidFill>
              <a:latin typeface="Manrope" pitchFamily="2" charset="0"/>
              <a:cs typeface="Arial" panose="020B0604020202020204" pitchFamily="34" charset="0"/>
            </a:endParaRPr>
          </a:p>
        </p:txBody>
      </p:sp>
      <p:sp>
        <p:nvSpPr>
          <p:cNvPr id="6" name="Cerchio">
            <a:extLst>
              <a:ext uri="{FF2B5EF4-FFF2-40B4-BE49-F238E27FC236}">
                <a16:creationId xmlns:a16="http://schemas.microsoft.com/office/drawing/2014/main" id="{A0BCD1D3-187F-0F81-48F7-30E4CB14B416}"/>
              </a:ext>
            </a:extLst>
          </p:cNvPr>
          <p:cNvSpPr/>
          <p:nvPr userDrawn="1"/>
        </p:nvSpPr>
        <p:spPr>
          <a:xfrm>
            <a:off x="7559558" y="2853390"/>
            <a:ext cx="4010432" cy="4010171"/>
          </a:xfrm>
          <a:prstGeom prst="ellipse">
            <a:avLst/>
          </a:prstGeom>
          <a:gradFill flip="none" rotWithShape="1">
            <a:gsLst>
              <a:gs pos="14000">
                <a:srgbClr val="FFFFFF">
                  <a:alpha val="50000"/>
                </a:srgbClr>
              </a:gs>
              <a:gs pos="13661">
                <a:schemeClr val="accent4"/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6">
              <a:defRPr sz="3200">
                <a:solidFill>
                  <a:srgbClr val="FFFFFF">
                    <a:alpha val="20092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b="0" i="0" dirty="0">
              <a:latin typeface="Manrope" pitchFamily="2" charset="0"/>
              <a:cs typeface="Arial" panose="020B0604020202020204" pitchFamily="34" charset="0"/>
            </a:endParaRPr>
          </a:p>
        </p:txBody>
      </p: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2B7B3A0A-3A1B-42DE-B9AE-23655BAD3745}"/>
              </a:ext>
            </a:extLst>
          </p:cNvPr>
          <p:cNvCxnSpPr>
            <a:cxnSpLocks/>
          </p:cNvCxnSpPr>
          <p:nvPr userDrawn="1"/>
        </p:nvCxnSpPr>
        <p:spPr>
          <a:xfrm>
            <a:off x="11569992" y="0"/>
            <a:ext cx="0" cy="685800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FD11F552-5459-4905-94FE-760C82166453}"/>
              </a:ext>
            </a:extLst>
          </p:cNvPr>
          <p:cNvCxnSpPr>
            <a:cxnSpLocks/>
          </p:cNvCxnSpPr>
          <p:nvPr userDrawn="1"/>
        </p:nvCxnSpPr>
        <p:spPr>
          <a:xfrm>
            <a:off x="7559558" y="0"/>
            <a:ext cx="0" cy="685800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diritto 10">
            <a:extLst>
              <a:ext uri="{FF2B5EF4-FFF2-40B4-BE49-F238E27FC236}">
                <a16:creationId xmlns:a16="http://schemas.microsoft.com/office/drawing/2014/main" id="{FFD66269-DBF7-485E-8F18-092A9E8BABC4}"/>
              </a:ext>
            </a:extLst>
          </p:cNvPr>
          <p:cNvCxnSpPr>
            <a:cxnSpLocks/>
          </p:cNvCxnSpPr>
          <p:nvPr userDrawn="1"/>
        </p:nvCxnSpPr>
        <p:spPr>
          <a:xfrm>
            <a:off x="0" y="2853390"/>
            <a:ext cx="12192000" cy="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magine 7">
            <a:extLst>
              <a:ext uri="{FF2B5EF4-FFF2-40B4-BE49-F238E27FC236}">
                <a16:creationId xmlns:a16="http://schemas.microsoft.com/office/drawing/2014/main" id="{58C67F42-9290-6C71-4714-F2B4A917C7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28" y="475550"/>
            <a:ext cx="6655876" cy="842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95005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B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e 35">
            <a:extLst>
              <a:ext uri="{FF2B5EF4-FFF2-40B4-BE49-F238E27FC236}">
                <a16:creationId xmlns:a16="http://schemas.microsoft.com/office/drawing/2014/main" id="{51B3AA80-97EC-50CB-4FE0-29FF43A159AF}"/>
              </a:ext>
            </a:extLst>
          </p:cNvPr>
          <p:cNvSpPr/>
          <p:nvPr userDrawn="1"/>
        </p:nvSpPr>
        <p:spPr>
          <a:xfrm>
            <a:off x="2609" y="-5451948"/>
            <a:ext cx="10887979" cy="10887270"/>
          </a:xfrm>
          <a:prstGeom prst="ellipse">
            <a:avLst/>
          </a:prstGeom>
          <a:gradFill flip="none" rotWithShape="1">
            <a:gsLst>
              <a:gs pos="8000">
                <a:schemeClr val="tx1">
                  <a:lumMod val="0"/>
                  <a:lumOff val="100000"/>
                  <a:alpha val="31000"/>
                </a:schemeClr>
              </a:gs>
              <a:gs pos="82000">
                <a:schemeClr val="accent3">
                  <a:alpha val="2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latin typeface="Manrope" pitchFamily="2" charset="0"/>
            </a:endParaRPr>
          </a:p>
        </p:txBody>
      </p:sp>
      <p:sp>
        <p:nvSpPr>
          <p:cNvPr id="38" name="Ovale 37">
            <a:extLst>
              <a:ext uri="{FF2B5EF4-FFF2-40B4-BE49-F238E27FC236}">
                <a16:creationId xmlns:a16="http://schemas.microsoft.com/office/drawing/2014/main" id="{0F01AAD3-5366-6929-C4BA-2E51CD3F31D4}"/>
              </a:ext>
            </a:extLst>
          </p:cNvPr>
          <p:cNvSpPr/>
          <p:nvPr userDrawn="1"/>
        </p:nvSpPr>
        <p:spPr>
          <a:xfrm rot="19314398">
            <a:off x="2609" y="5451681"/>
            <a:ext cx="10887979" cy="10887270"/>
          </a:xfrm>
          <a:prstGeom prst="ellipse">
            <a:avLst/>
          </a:prstGeom>
          <a:gradFill flip="none" rotWithShape="1">
            <a:gsLst>
              <a:gs pos="8000">
                <a:schemeClr val="tx1">
                  <a:lumMod val="0"/>
                  <a:lumOff val="100000"/>
                  <a:alpha val="31000"/>
                </a:schemeClr>
              </a:gs>
              <a:gs pos="82000">
                <a:schemeClr val="accent3">
                  <a:alpha val="2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t-IT" sz="900" dirty="0">
              <a:latin typeface="Manrope" pitchFamily="2" charset="0"/>
            </a:endParaRPr>
          </a:p>
        </p:txBody>
      </p:sp>
      <p:sp>
        <p:nvSpPr>
          <p:cNvPr id="10" name="Linea">
            <a:extLst>
              <a:ext uri="{FF2B5EF4-FFF2-40B4-BE49-F238E27FC236}">
                <a16:creationId xmlns:a16="http://schemas.microsoft.com/office/drawing/2014/main" id="{2889EA06-D03D-AD37-B610-762B18DC9D96}"/>
              </a:ext>
            </a:extLst>
          </p:cNvPr>
          <p:cNvSpPr/>
          <p:nvPr userDrawn="1"/>
        </p:nvSpPr>
        <p:spPr>
          <a:xfrm rot="10800000" flipH="1">
            <a:off x="10895557" y="1057"/>
            <a:ext cx="1" cy="6855889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  <a:miter lim="400000"/>
          </a:ln>
        </p:spPr>
        <p:txBody>
          <a:bodyPr lIns="25399" tIns="25399" rIns="25399" bIns="25399" anchor="ctr"/>
          <a:lstStyle/>
          <a:p>
            <a:endParaRPr sz="1200" dirty="0">
              <a:latin typeface="Manrope" pitchFamily="2" charset="0"/>
            </a:endParaRPr>
          </a:p>
        </p:txBody>
      </p:sp>
      <p:sp>
        <p:nvSpPr>
          <p:cNvPr id="11" name="Linea">
            <a:extLst>
              <a:ext uri="{FF2B5EF4-FFF2-40B4-BE49-F238E27FC236}">
                <a16:creationId xmlns:a16="http://schemas.microsoft.com/office/drawing/2014/main" id="{1C01A8D5-245E-26D8-2ECA-82D4764647AF}"/>
              </a:ext>
            </a:extLst>
          </p:cNvPr>
          <p:cNvSpPr/>
          <p:nvPr userDrawn="1"/>
        </p:nvSpPr>
        <p:spPr>
          <a:xfrm rot="10800000">
            <a:off x="-3064" y="5436688"/>
            <a:ext cx="12198128" cy="1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  <a:miter lim="400000"/>
          </a:ln>
        </p:spPr>
        <p:txBody>
          <a:bodyPr lIns="25399" tIns="25399" rIns="25399" bIns="25399" anchor="ctr"/>
          <a:lstStyle/>
          <a:p>
            <a:endParaRPr sz="1200" dirty="0">
              <a:latin typeface="Manrope" pitchFamily="2" charset="0"/>
            </a:endParaRPr>
          </a:p>
        </p:txBody>
      </p:sp>
      <p:sp>
        <p:nvSpPr>
          <p:cNvPr id="24" name="Titolo 5">
            <a:extLst>
              <a:ext uri="{FF2B5EF4-FFF2-40B4-BE49-F238E27FC236}">
                <a16:creationId xmlns:a16="http://schemas.microsoft.com/office/drawing/2014/main" id="{7A3C36CA-9D5D-490C-3E31-571AF7EC54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3376" y="2970949"/>
            <a:ext cx="10297220" cy="1979441"/>
          </a:xfrm>
          <a:prstGeom prst="rect">
            <a:avLst/>
          </a:prstGeom>
        </p:spPr>
        <p:txBody>
          <a:bodyPr lIns="0" tIns="360000" rIns="0" bIns="0"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 dirty="0"/>
              <a:t>Inserire titolo</a:t>
            </a:r>
            <a:br>
              <a:rPr lang="it-IT" dirty="0"/>
            </a:br>
            <a:r>
              <a:rPr lang="it-IT" dirty="0"/>
              <a:t>Presentazione</a:t>
            </a:r>
          </a:p>
        </p:txBody>
      </p:sp>
      <p:sp>
        <p:nvSpPr>
          <p:cNvPr id="25" name="Tema / Titolo / Docente  |  00. 00. 0000">
            <a:extLst>
              <a:ext uri="{FF2B5EF4-FFF2-40B4-BE49-F238E27FC236}">
                <a16:creationId xmlns:a16="http://schemas.microsoft.com/office/drawing/2014/main" id="{A4A528BE-7AD2-13B5-15DC-484153FDCFB1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0710" y="5929933"/>
            <a:ext cx="4078060" cy="31849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tx2"/>
                </a:solidFill>
                <a:latin typeface="Manrope" pitchFamily="2" charset="0"/>
              </a:defRPr>
            </a:lvl1pPr>
          </a:lstStyle>
          <a:p>
            <a:pPr marL="0" marR="0" lvl="0" indent="0" algn="l" defTabSz="4127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00. 00. 0000  |  Relatore</a:t>
            </a:r>
          </a:p>
        </p:txBody>
      </p:sp>
      <p:pic>
        <p:nvPicPr>
          <p:cNvPr id="12" name="Elemento grafico 11">
            <a:extLst>
              <a:ext uri="{FF2B5EF4-FFF2-40B4-BE49-F238E27FC236}">
                <a16:creationId xmlns:a16="http://schemas.microsoft.com/office/drawing/2014/main" id="{9DDB21DE-7975-4D3E-9CF6-981A215090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7559" y="558879"/>
            <a:ext cx="6042000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50135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C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">
            <a:extLst>
              <a:ext uri="{FF2B5EF4-FFF2-40B4-BE49-F238E27FC236}">
                <a16:creationId xmlns:a16="http://schemas.microsoft.com/office/drawing/2014/main" id="{5904BB58-3F14-9C88-2C51-FC53AD74ECDB}"/>
              </a:ext>
            </a:extLst>
          </p:cNvPr>
          <p:cNvSpPr/>
          <p:nvPr userDrawn="1"/>
        </p:nvSpPr>
        <p:spPr>
          <a:xfrm>
            <a:off x="-13900" y="5890078"/>
            <a:ext cx="12220596" cy="97807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5400" tIns="25400" rIns="25400" bIns="25400" anchor="ctr"/>
          <a:lstStyle>
            <a:lvl1pPr algn="ctr"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</p:txBody>
      </p:sp>
      <p:grpSp>
        <p:nvGrpSpPr>
          <p:cNvPr id="35" name="Raggruppa">
            <a:extLst>
              <a:ext uri="{FF2B5EF4-FFF2-40B4-BE49-F238E27FC236}">
                <a16:creationId xmlns:a16="http://schemas.microsoft.com/office/drawing/2014/main" id="{10E0AFDC-3F66-1CFB-E987-27D87A91FC3E}"/>
              </a:ext>
            </a:extLst>
          </p:cNvPr>
          <p:cNvGrpSpPr/>
          <p:nvPr userDrawn="1"/>
        </p:nvGrpSpPr>
        <p:grpSpPr>
          <a:xfrm>
            <a:off x="5959800" y="6112429"/>
            <a:ext cx="774301" cy="512711"/>
            <a:chOff x="55030" y="-1"/>
            <a:chExt cx="1548497" cy="1025419"/>
          </a:xfrm>
        </p:grpSpPr>
        <p:sp>
          <p:nvSpPr>
            <p:cNvPr id="36" name="Dicitura 01">
              <a:extLst>
                <a:ext uri="{FF2B5EF4-FFF2-40B4-BE49-F238E27FC236}">
                  <a16:creationId xmlns:a16="http://schemas.microsoft.com/office/drawing/2014/main" id="{10073F5C-DD0F-6D06-4F37-6385373A1AB7}"/>
                </a:ext>
              </a:extLst>
            </p:cNvPr>
            <p:cNvSpPr txBox="1"/>
            <p:nvPr/>
          </p:nvSpPr>
          <p:spPr>
            <a:xfrm>
              <a:off x="55030" y="102541"/>
              <a:ext cx="1391313" cy="4821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z="2200">
                  <a:solidFill>
                    <a:srgbClr val="102C53"/>
                  </a:solidFill>
                </a:defRPr>
              </a:lvl1pPr>
            </a:lstStyle>
            <a:p>
              <a:r>
                <a:rPr sz="900" b="1" dirty="0" err="1">
                  <a:latin typeface="Manrope" pitchFamily="2" charset="0"/>
                </a:rPr>
                <a:t>Dicitura</a:t>
              </a:r>
              <a:r>
                <a:rPr sz="900" b="1" dirty="0">
                  <a:latin typeface="Manrope" pitchFamily="2" charset="0"/>
                </a:rPr>
                <a:t> 01</a:t>
              </a:r>
            </a:p>
          </p:txBody>
        </p:sp>
        <p:sp>
          <p:nvSpPr>
            <p:cNvPr id="37" name="Linea">
              <a:extLst>
                <a:ext uri="{FF2B5EF4-FFF2-40B4-BE49-F238E27FC236}">
                  <a16:creationId xmlns:a16="http://schemas.microsoft.com/office/drawing/2014/main" id="{A2D93BEA-CDAB-B761-4314-7A4D96C6DDEB}"/>
                </a:ext>
              </a:extLst>
            </p:cNvPr>
            <p:cNvSpPr/>
            <p:nvPr/>
          </p:nvSpPr>
          <p:spPr>
            <a:xfrm flipV="1">
              <a:off x="1603526" y="-1"/>
              <a:ext cx="1" cy="1025419"/>
            </a:xfrm>
            <a:prstGeom prst="line">
              <a:avLst/>
            </a:prstGeom>
            <a:noFill/>
            <a:ln w="9525" cap="flat">
              <a:solidFill>
                <a:srgbClr val="102C53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338" dirty="0">
                <a:latin typeface="Manrope" pitchFamily="2" charset="0"/>
              </a:endParaRPr>
            </a:p>
          </p:txBody>
        </p:sp>
      </p:grpSp>
      <p:grpSp>
        <p:nvGrpSpPr>
          <p:cNvPr id="38" name="Raggruppa">
            <a:extLst>
              <a:ext uri="{FF2B5EF4-FFF2-40B4-BE49-F238E27FC236}">
                <a16:creationId xmlns:a16="http://schemas.microsoft.com/office/drawing/2014/main" id="{56DCEED6-6F0E-CCBB-2279-C15A32771039}"/>
              </a:ext>
            </a:extLst>
          </p:cNvPr>
          <p:cNvGrpSpPr/>
          <p:nvPr userDrawn="1"/>
        </p:nvGrpSpPr>
        <p:grpSpPr>
          <a:xfrm>
            <a:off x="9572232" y="6112429"/>
            <a:ext cx="790072" cy="512711"/>
            <a:chOff x="70058" y="-1"/>
            <a:chExt cx="1580036" cy="1025419"/>
          </a:xfrm>
        </p:grpSpPr>
        <p:sp>
          <p:nvSpPr>
            <p:cNvPr id="39" name="Dicitura 02">
              <a:extLst>
                <a:ext uri="{FF2B5EF4-FFF2-40B4-BE49-F238E27FC236}">
                  <a16:creationId xmlns:a16="http://schemas.microsoft.com/office/drawing/2014/main" id="{65F304E2-7E9C-B774-6D16-605FDABF18A3}"/>
                </a:ext>
              </a:extLst>
            </p:cNvPr>
            <p:cNvSpPr txBox="1"/>
            <p:nvPr/>
          </p:nvSpPr>
          <p:spPr>
            <a:xfrm>
              <a:off x="70058" y="102541"/>
              <a:ext cx="1426577" cy="4821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z="2200">
                  <a:solidFill>
                    <a:srgbClr val="102C53"/>
                  </a:solidFill>
                </a:defRPr>
              </a:lvl1pPr>
            </a:lstStyle>
            <a:p>
              <a:r>
                <a:rPr sz="900" b="1" dirty="0" err="1">
                  <a:latin typeface="Manrope" pitchFamily="2" charset="0"/>
                </a:rPr>
                <a:t>Dicitura</a:t>
              </a:r>
              <a:r>
                <a:rPr sz="900" b="1" dirty="0">
                  <a:latin typeface="Manrope" pitchFamily="2" charset="0"/>
                </a:rPr>
                <a:t> 02</a:t>
              </a:r>
            </a:p>
          </p:txBody>
        </p:sp>
        <p:sp>
          <p:nvSpPr>
            <p:cNvPr id="40" name="Linea">
              <a:extLst>
                <a:ext uri="{FF2B5EF4-FFF2-40B4-BE49-F238E27FC236}">
                  <a16:creationId xmlns:a16="http://schemas.microsoft.com/office/drawing/2014/main" id="{0D3513D8-03DF-07FB-C95C-75AB43EA944A}"/>
                </a:ext>
              </a:extLst>
            </p:cNvPr>
            <p:cNvSpPr/>
            <p:nvPr/>
          </p:nvSpPr>
          <p:spPr>
            <a:xfrm flipV="1">
              <a:off x="1650093" y="-1"/>
              <a:ext cx="1" cy="1025419"/>
            </a:xfrm>
            <a:prstGeom prst="line">
              <a:avLst/>
            </a:prstGeom>
            <a:noFill/>
            <a:ln w="9525" cap="flat">
              <a:solidFill>
                <a:srgbClr val="102C53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338" dirty="0">
                <a:latin typeface="Manrope" pitchFamily="2" charset="0"/>
              </a:endParaRPr>
            </a:p>
          </p:txBody>
        </p:sp>
      </p:grpSp>
      <p:grpSp>
        <p:nvGrpSpPr>
          <p:cNvPr id="41" name="Raggruppa">
            <a:extLst>
              <a:ext uri="{FF2B5EF4-FFF2-40B4-BE49-F238E27FC236}">
                <a16:creationId xmlns:a16="http://schemas.microsoft.com/office/drawing/2014/main" id="{EE4E4B32-B5F8-3F30-EE38-C91ECC226870}"/>
              </a:ext>
            </a:extLst>
          </p:cNvPr>
          <p:cNvGrpSpPr/>
          <p:nvPr userDrawn="1"/>
        </p:nvGrpSpPr>
        <p:grpSpPr>
          <a:xfrm>
            <a:off x="10609988" y="6152538"/>
            <a:ext cx="979517" cy="453158"/>
            <a:chOff x="60711" y="0"/>
            <a:chExt cx="1958904" cy="906313"/>
          </a:xfrm>
        </p:grpSpPr>
        <p:sp>
          <p:nvSpPr>
            <p:cNvPr id="42" name="Logo">
              <a:extLst>
                <a:ext uri="{FF2B5EF4-FFF2-40B4-BE49-F238E27FC236}">
                  <a16:creationId xmlns:a16="http://schemas.microsoft.com/office/drawing/2014/main" id="{01F912F9-4CA7-0309-4362-4AE504D449B0}"/>
                </a:ext>
              </a:extLst>
            </p:cNvPr>
            <p:cNvSpPr txBox="1"/>
            <p:nvPr/>
          </p:nvSpPr>
          <p:spPr>
            <a:xfrm>
              <a:off x="996967" y="135122"/>
              <a:ext cx="1022648" cy="6360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800">
                  <a:solidFill>
                    <a:srgbClr val="D5D5D5"/>
                  </a:solidFill>
                </a:defRPr>
              </a:lvl1pPr>
            </a:lstStyle>
            <a:p>
              <a:r>
                <a:rPr sz="1400" dirty="0">
                  <a:latin typeface="Manrope" pitchFamily="2" charset="0"/>
                </a:rPr>
                <a:t>Logo</a:t>
              </a:r>
            </a:p>
          </p:txBody>
        </p:sp>
        <p:sp>
          <p:nvSpPr>
            <p:cNvPr id="43" name="Poligono">
              <a:extLst>
                <a:ext uri="{FF2B5EF4-FFF2-40B4-BE49-F238E27FC236}">
                  <a16:creationId xmlns:a16="http://schemas.microsoft.com/office/drawing/2014/main" id="{1A2CDB77-2460-9096-7611-C3E31F3AB038}"/>
                </a:ext>
              </a:extLst>
            </p:cNvPr>
            <p:cNvSpPr/>
            <p:nvPr/>
          </p:nvSpPr>
          <p:spPr>
            <a:xfrm>
              <a:off x="60711" y="0"/>
              <a:ext cx="784891" cy="9063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D5D5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412756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4" name="Raggruppa">
            <a:extLst>
              <a:ext uri="{FF2B5EF4-FFF2-40B4-BE49-F238E27FC236}">
                <a16:creationId xmlns:a16="http://schemas.microsoft.com/office/drawing/2014/main" id="{E9DC9E88-ED5E-A322-CEF0-BA8C7730DD17}"/>
              </a:ext>
            </a:extLst>
          </p:cNvPr>
          <p:cNvGrpSpPr/>
          <p:nvPr userDrawn="1"/>
        </p:nvGrpSpPr>
        <p:grpSpPr>
          <a:xfrm>
            <a:off x="6983179" y="6125021"/>
            <a:ext cx="2345580" cy="508191"/>
            <a:chOff x="-1" y="0"/>
            <a:chExt cx="4690853" cy="1016381"/>
          </a:xfrm>
        </p:grpSpPr>
        <p:grpSp>
          <p:nvGrpSpPr>
            <p:cNvPr id="45" name="Raggruppa">
              <a:extLst>
                <a:ext uri="{FF2B5EF4-FFF2-40B4-BE49-F238E27FC236}">
                  <a16:creationId xmlns:a16="http://schemas.microsoft.com/office/drawing/2014/main" id="{0AAB06EA-BD72-204E-2331-5ADA684865D6}"/>
                </a:ext>
              </a:extLst>
            </p:cNvPr>
            <p:cNvGrpSpPr/>
            <p:nvPr/>
          </p:nvGrpSpPr>
          <p:grpSpPr>
            <a:xfrm>
              <a:off x="-1" y="0"/>
              <a:ext cx="2032314" cy="1016381"/>
              <a:chOff x="0" y="0"/>
              <a:chExt cx="2032313" cy="1016380"/>
            </a:xfrm>
          </p:grpSpPr>
          <p:sp>
            <p:nvSpPr>
              <p:cNvPr id="49" name="Logo">
                <a:extLst>
                  <a:ext uri="{FF2B5EF4-FFF2-40B4-BE49-F238E27FC236}">
                    <a16:creationId xmlns:a16="http://schemas.microsoft.com/office/drawing/2014/main" id="{E2A46CB7-6126-FAF4-587A-DD55008E4667}"/>
                  </a:ext>
                </a:extLst>
              </p:cNvPr>
              <p:cNvSpPr txBox="1"/>
              <p:nvPr/>
            </p:nvSpPr>
            <p:spPr>
              <a:xfrm>
                <a:off x="1009665" y="190150"/>
                <a:ext cx="1022648" cy="63607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800">
                    <a:solidFill>
                      <a:srgbClr val="D5D5D5"/>
                    </a:solidFill>
                  </a:defRPr>
                </a:lvl1pPr>
              </a:lstStyle>
              <a:p>
                <a:r>
                  <a:rPr sz="1400" dirty="0">
                    <a:latin typeface="Manrope" pitchFamily="2" charset="0"/>
                  </a:rPr>
                  <a:t>Logo</a:t>
                </a:r>
              </a:p>
            </p:txBody>
          </p:sp>
          <p:sp>
            <p:nvSpPr>
              <p:cNvPr id="50" name="Triangolo">
                <a:extLst>
                  <a:ext uri="{FF2B5EF4-FFF2-40B4-BE49-F238E27FC236}">
                    <a16:creationId xmlns:a16="http://schemas.microsoft.com/office/drawing/2014/main" id="{49414913-DF6E-3124-0037-4413F4E9DBA5}"/>
                  </a:ext>
                </a:extLst>
              </p:cNvPr>
              <p:cNvSpPr/>
              <p:nvPr/>
            </p:nvSpPr>
            <p:spPr>
              <a:xfrm>
                <a:off x="0" y="0"/>
                <a:ext cx="1016380" cy="10163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D5D5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412756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6" name="Raggruppa">
              <a:extLst>
                <a:ext uri="{FF2B5EF4-FFF2-40B4-BE49-F238E27FC236}">
                  <a16:creationId xmlns:a16="http://schemas.microsoft.com/office/drawing/2014/main" id="{2E1D7F5F-ABE7-5DE5-9E9B-5271458A6691}"/>
                </a:ext>
              </a:extLst>
            </p:cNvPr>
            <p:cNvGrpSpPr/>
            <p:nvPr/>
          </p:nvGrpSpPr>
          <p:grpSpPr>
            <a:xfrm>
              <a:off x="2519023" y="0"/>
              <a:ext cx="2171829" cy="1016381"/>
              <a:chOff x="0" y="0"/>
              <a:chExt cx="2171826" cy="1016380"/>
            </a:xfrm>
          </p:grpSpPr>
          <p:sp>
            <p:nvSpPr>
              <p:cNvPr id="47" name="Logo">
                <a:extLst>
                  <a:ext uri="{FF2B5EF4-FFF2-40B4-BE49-F238E27FC236}">
                    <a16:creationId xmlns:a16="http://schemas.microsoft.com/office/drawing/2014/main" id="{FB792114-1E03-A8B8-F9F6-0BD1E522B30C}"/>
                  </a:ext>
                </a:extLst>
              </p:cNvPr>
              <p:cNvSpPr txBox="1"/>
              <p:nvPr/>
            </p:nvSpPr>
            <p:spPr>
              <a:xfrm>
                <a:off x="1149178" y="190150"/>
                <a:ext cx="1022648" cy="63607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800">
                    <a:solidFill>
                      <a:srgbClr val="D5D5D5"/>
                    </a:solidFill>
                  </a:defRPr>
                </a:lvl1pPr>
              </a:lstStyle>
              <a:p>
                <a:r>
                  <a:rPr sz="1400" dirty="0">
                    <a:latin typeface="Manrope" pitchFamily="2" charset="0"/>
                  </a:rPr>
                  <a:t>Logo</a:t>
                </a:r>
              </a:p>
            </p:txBody>
          </p:sp>
          <p:sp>
            <p:nvSpPr>
              <p:cNvPr id="48" name="Rettangolo arrotondato">
                <a:extLst>
                  <a:ext uri="{FF2B5EF4-FFF2-40B4-BE49-F238E27FC236}">
                    <a16:creationId xmlns:a16="http://schemas.microsoft.com/office/drawing/2014/main" id="{51D7D47B-E4A9-117B-C867-618C7B14273D}"/>
                  </a:ext>
                </a:extLst>
              </p:cNvPr>
              <p:cNvSpPr/>
              <p:nvPr/>
            </p:nvSpPr>
            <p:spPr>
              <a:xfrm>
                <a:off x="0" y="0"/>
                <a:ext cx="1016380" cy="1016380"/>
              </a:xfrm>
              <a:prstGeom prst="roundRect">
                <a:avLst>
                  <a:gd name="adj" fmla="val 9826"/>
                </a:avLst>
              </a:prstGeom>
              <a:solidFill>
                <a:srgbClr val="D5D5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412756">
                  <a:defRPr sz="3200">
                    <a:solidFill>
                      <a:srgbClr val="D5D5D5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52" name="Titolo 5">
            <a:extLst>
              <a:ext uri="{FF2B5EF4-FFF2-40B4-BE49-F238E27FC236}">
                <a16:creationId xmlns:a16="http://schemas.microsoft.com/office/drawing/2014/main" id="{FAD942FF-4AE3-BA4F-0D20-F8F6CDA75D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3287" y="1873912"/>
            <a:ext cx="10986218" cy="2324100"/>
          </a:xfrm>
          <a:prstGeom prst="rect">
            <a:avLst/>
          </a:prstGeom>
        </p:spPr>
        <p:txBody>
          <a:bodyPr lIns="0" tIns="360000" rIns="0" bIns="0"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 dirty="0"/>
              <a:t>Inserire titolo</a:t>
            </a:r>
          </a:p>
        </p:txBody>
      </p:sp>
      <p:sp>
        <p:nvSpPr>
          <p:cNvPr id="53" name="Tema / Titolo / Docente  |  00. 00. 0000">
            <a:extLst>
              <a:ext uri="{FF2B5EF4-FFF2-40B4-BE49-F238E27FC236}">
                <a16:creationId xmlns:a16="http://schemas.microsoft.com/office/drawing/2014/main" id="{21E39AD4-D17D-DA18-8557-753A1598EDBB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0710" y="494701"/>
            <a:ext cx="4078060" cy="31849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tx2"/>
                </a:solidFill>
                <a:latin typeface="Manrope" pitchFamily="2" charset="0"/>
              </a:defRPr>
            </a:lvl1pPr>
          </a:lstStyle>
          <a:p>
            <a:pPr marL="0" marR="0" lvl="0" indent="0" algn="l" defTabSz="4127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00. 00. 0000  |  Relatore</a:t>
            </a:r>
          </a:p>
        </p:txBody>
      </p:sp>
      <p:sp>
        <p:nvSpPr>
          <p:cNvPr id="31" name="Cerchio">
            <a:extLst>
              <a:ext uri="{FF2B5EF4-FFF2-40B4-BE49-F238E27FC236}">
                <a16:creationId xmlns:a16="http://schemas.microsoft.com/office/drawing/2014/main" id="{A9903704-CFC7-476C-9852-F48766C69614}"/>
              </a:ext>
            </a:extLst>
          </p:cNvPr>
          <p:cNvSpPr/>
          <p:nvPr userDrawn="1"/>
        </p:nvSpPr>
        <p:spPr>
          <a:xfrm rot="10800000">
            <a:off x="7559558" y="-2130267"/>
            <a:ext cx="4010434" cy="4010172"/>
          </a:xfrm>
          <a:prstGeom prst="ellipse">
            <a:avLst/>
          </a:prstGeom>
          <a:gradFill flip="none" rotWithShape="1">
            <a:gsLst>
              <a:gs pos="14000">
                <a:schemeClr val="accent2"/>
              </a:gs>
              <a:gs pos="13661">
                <a:srgbClr val="8896A9">
                  <a:alpha val="15184"/>
                </a:srgbClr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6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b="0" i="0" dirty="0">
              <a:latin typeface="Manrope" pitchFamily="2" charset="0"/>
              <a:cs typeface="Arial" panose="020B0604020202020204" pitchFamily="34" charset="0"/>
            </a:endParaRPr>
          </a:p>
        </p:txBody>
      </p:sp>
      <p:sp>
        <p:nvSpPr>
          <p:cNvPr id="32" name="Cerchio">
            <a:extLst>
              <a:ext uri="{FF2B5EF4-FFF2-40B4-BE49-F238E27FC236}">
                <a16:creationId xmlns:a16="http://schemas.microsoft.com/office/drawing/2014/main" id="{A6756836-4360-4832-91E9-DC1FED362D89}"/>
              </a:ext>
            </a:extLst>
          </p:cNvPr>
          <p:cNvSpPr/>
          <p:nvPr userDrawn="1"/>
        </p:nvSpPr>
        <p:spPr>
          <a:xfrm>
            <a:off x="7559560" y="1879907"/>
            <a:ext cx="4010432" cy="4010171"/>
          </a:xfrm>
          <a:prstGeom prst="ellipse">
            <a:avLst/>
          </a:prstGeom>
          <a:gradFill flip="none" rotWithShape="1">
            <a:gsLst>
              <a:gs pos="14000">
                <a:schemeClr val="accent2"/>
              </a:gs>
              <a:gs pos="13661">
                <a:srgbClr val="8896A9">
                  <a:alpha val="15184"/>
                </a:srgbClr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</p:spPr>
        <p:txBody>
          <a:bodyPr lIns="25400" tIns="25400" rIns="25400" bIns="25400" anchor="ctr"/>
          <a:lstStyle/>
          <a:p>
            <a:pPr lvl="0" algn="ctr" defTabSz="412756"/>
            <a:endParaRPr sz="1600" b="0" i="0" dirty="0">
              <a:solidFill>
                <a:srgbClr val="FFFFFF"/>
              </a:solidFill>
              <a:latin typeface="Manrope" pitchFamily="2" charset="0"/>
              <a:cs typeface="Arial" panose="020B0604020202020204" pitchFamily="34" charset="0"/>
            </a:endParaRPr>
          </a:p>
        </p:txBody>
      </p:sp>
      <p:cxnSp>
        <p:nvCxnSpPr>
          <p:cNvPr id="33" name="Connettore diritto 32">
            <a:extLst>
              <a:ext uri="{FF2B5EF4-FFF2-40B4-BE49-F238E27FC236}">
                <a16:creationId xmlns:a16="http://schemas.microsoft.com/office/drawing/2014/main" id="{21D738D7-7E88-4675-A0EF-E3BAD613F5D5}"/>
              </a:ext>
            </a:extLst>
          </p:cNvPr>
          <p:cNvCxnSpPr>
            <a:cxnSpLocks/>
          </p:cNvCxnSpPr>
          <p:nvPr userDrawn="1"/>
        </p:nvCxnSpPr>
        <p:spPr>
          <a:xfrm>
            <a:off x="11569992" y="-973483"/>
            <a:ext cx="0" cy="685800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diritto 53">
            <a:extLst>
              <a:ext uri="{FF2B5EF4-FFF2-40B4-BE49-F238E27FC236}">
                <a16:creationId xmlns:a16="http://schemas.microsoft.com/office/drawing/2014/main" id="{F9039971-82D3-47A9-A22B-57F88091170C}"/>
              </a:ext>
            </a:extLst>
          </p:cNvPr>
          <p:cNvCxnSpPr>
            <a:cxnSpLocks/>
          </p:cNvCxnSpPr>
          <p:nvPr userDrawn="1"/>
        </p:nvCxnSpPr>
        <p:spPr>
          <a:xfrm>
            <a:off x="7559558" y="-973483"/>
            <a:ext cx="0" cy="685800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ttore diritto 54">
            <a:extLst>
              <a:ext uri="{FF2B5EF4-FFF2-40B4-BE49-F238E27FC236}">
                <a16:creationId xmlns:a16="http://schemas.microsoft.com/office/drawing/2014/main" id="{646E7D75-6D87-4823-9E66-BDAA6D07313A}"/>
              </a:ext>
            </a:extLst>
          </p:cNvPr>
          <p:cNvCxnSpPr>
            <a:cxnSpLocks/>
          </p:cNvCxnSpPr>
          <p:nvPr userDrawn="1"/>
        </p:nvCxnSpPr>
        <p:spPr>
          <a:xfrm>
            <a:off x="0" y="1879907"/>
            <a:ext cx="12192000" cy="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Elemento grafico 26">
            <a:extLst>
              <a:ext uri="{FF2B5EF4-FFF2-40B4-BE49-F238E27FC236}">
                <a16:creationId xmlns:a16="http://schemas.microsoft.com/office/drawing/2014/main" id="{277CBBA4-6CDE-4AB5-8F59-2B563FBD28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7726" y="6134792"/>
            <a:ext cx="477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0882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C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e 26">
            <a:extLst>
              <a:ext uri="{FF2B5EF4-FFF2-40B4-BE49-F238E27FC236}">
                <a16:creationId xmlns:a16="http://schemas.microsoft.com/office/drawing/2014/main" id="{3660D8AF-E5B8-4BEC-B9C7-E7F4AA7B4124}"/>
              </a:ext>
            </a:extLst>
          </p:cNvPr>
          <p:cNvSpPr/>
          <p:nvPr userDrawn="1"/>
        </p:nvSpPr>
        <p:spPr>
          <a:xfrm>
            <a:off x="2609" y="1424519"/>
            <a:ext cx="10887979" cy="10887270"/>
          </a:xfrm>
          <a:prstGeom prst="ellipse">
            <a:avLst/>
          </a:prstGeom>
          <a:gradFill flip="none" rotWithShape="1">
            <a:gsLst>
              <a:gs pos="38000">
                <a:schemeClr val="tx1">
                  <a:lumMod val="0"/>
                  <a:lumOff val="100000"/>
                  <a:alpha val="45000"/>
                </a:schemeClr>
              </a:gs>
              <a:gs pos="82000">
                <a:schemeClr val="accent3">
                  <a:alpha val="2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t-IT" sz="900" dirty="0">
              <a:latin typeface="Manrope" pitchFamily="2" charset="0"/>
            </a:endParaRPr>
          </a:p>
        </p:txBody>
      </p:sp>
      <p:sp>
        <p:nvSpPr>
          <p:cNvPr id="29" name="Linea">
            <a:extLst>
              <a:ext uri="{FF2B5EF4-FFF2-40B4-BE49-F238E27FC236}">
                <a16:creationId xmlns:a16="http://schemas.microsoft.com/office/drawing/2014/main" id="{6958CE40-0469-4F4F-B2A3-16FC46F1EE78}"/>
              </a:ext>
            </a:extLst>
          </p:cNvPr>
          <p:cNvSpPr/>
          <p:nvPr userDrawn="1"/>
        </p:nvSpPr>
        <p:spPr>
          <a:xfrm>
            <a:off x="0" y="1416971"/>
            <a:ext cx="12192795" cy="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  <a:miter lim="400000"/>
          </a:ln>
        </p:spPr>
        <p:txBody>
          <a:bodyPr lIns="25400" tIns="25400" rIns="25400" bIns="25400" anchor="ctr"/>
          <a:lstStyle/>
          <a:p>
            <a:endParaRPr sz="338" dirty="0">
              <a:latin typeface="Manrope" pitchFamily="2" charset="0"/>
            </a:endParaRPr>
          </a:p>
        </p:txBody>
      </p:sp>
      <p:sp>
        <p:nvSpPr>
          <p:cNvPr id="30" name="Linea">
            <a:extLst>
              <a:ext uri="{FF2B5EF4-FFF2-40B4-BE49-F238E27FC236}">
                <a16:creationId xmlns:a16="http://schemas.microsoft.com/office/drawing/2014/main" id="{6D745DF5-35F2-4521-823F-7D14073A97E9}"/>
              </a:ext>
            </a:extLst>
          </p:cNvPr>
          <p:cNvSpPr/>
          <p:nvPr userDrawn="1"/>
        </p:nvSpPr>
        <p:spPr>
          <a:xfrm rot="10800000" flipH="1">
            <a:off x="10895557" y="-1590"/>
            <a:ext cx="1" cy="6855889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  <a:miter lim="400000"/>
          </a:ln>
        </p:spPr>
        <p:txBody>
          <a:bodyPr lIns="25399" tIns="25399" rIns="25399" bIns="25399" anchor="ctr"/>
          <a:lstStyle/>
          <a:p>
            <a:endParaRPr sz="1200" dirty="0">
              <a:latin typeface="Manrope" pitchFamily="2" charset="0"/>
            </a:endParaRPr>
          </a:p>
        </p:txBody>
      </p:sp>
      <p:sp>
        <p:nvSpPr>
          <p:cNvPr id="51" name="Ovale 50">
            <a:extLst>
              <a:ext uri="{FF2B5EF4-FFF2-40B4-BE49-F238E27FC236}">
                <a16:creationId xmlns:a16="http://schemas.microsoft.com/office/drawing/2014/main" id="{485EA396-F5B1-4D22-BDB2-B638B93E29B1}"/>
              </a:ext>
            </a:extLst>
          </p:cNvPr>
          <p:cNvSpPr/>
          <p:nvPr userDrawn="1"/>
        </p:nvSpPr>
        <p:spPr>
          <a:xfrm>
            <a:off x="2609" y="-9484154"/>
            <a:ext cx="10887979" cy="10887270"/>
          </a:xfrm>
          <a:prstGeom prst="ellipse">
            <a:avLst/>
          </a:prstGeom>
          <a:gradFill flip="none" rotWithShape="1">
            <a:gsLst>
              <a:gs pos="38000">
                <a:schemeClr val="tx1">
                  <a:lumMod val="0"/>
                  <a:lumOff val="100000"/>
                  <a:alpha val="45000"/>
                </a:schemeClr>
              </a:gs>
              <a:gs pos="82000">
                <a:schemeClr val="accent3">
                  <a:alpha val="2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latin typeface="Manrope" pitchFamily="2" charset="0"/>
            </a:endParaRPr>
          </a:p>
        </p:txBody>
      </p:sp>
      <p:sp>
        <p:nvSpPr>
          <p:cNvPr id="34" name="t">
            <a:extLst>
              <a:ext uri="{FF2B5EF4-FFF2-40B4-BE49-F238E27FC236}">
                <a16:creationId xmlns:a16="http://schemas.microsoft.com/office/drawing/2014/main" id="{5904BB58-3F14-9C88-2C51-FC53AD74ECDB}"/>
              </a:ext>
            </a:extLst>
          </p:cNvPr>
          <p:cNvSpPr/>
          <p:nvPr userDrawn="1"/>
        </p:nvSpPr>
        <p:spPr>
          <a:xfrm>
            <a:off x="-13900" y="5890078"/>
            <a:ext cx="12220596" cy="97807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5400" tIns="25400" rIns="25400" bIns="25400" anchor="ctr"/>
          <a:lstStyle>
            <a:lvl1pPr algn="ctr"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52" name="Titolo 5">
            <a:extLst>
              <a:ext uri="{FF2B5EF4-FFF2-40B4-BE49-F238E27FC236}">
                <a16:creationId xmlns:a16="http://schemas.microsoft.com/office/drawing/2014/main" id="{FAD942FF-4AE3-BA4F-0D20-F8F6CDA75D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3287" y="1873912"/>
            <a:ext cx="10986218" cy="2324100"/>
          </a:xfrm>
          <a:prstGeom prst="rect">
            <a:avLst/>
          </a:prstGeom>
        </p:spPr>
        <p:txBody>
          <a:bodyPr lIns="0" tIns="360000" rIns="0" bIns="0"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 dirty="0"/>
              <a:t>Inserire titolo</a:t>
            </a:r>
          </a:p>
        </p:txBody>
      </p:sp>
      <p:sp>
        <p:nvSpPr>
          <p:cNvPr id="53" name="Tema / Titolo / Docente  |  00. 00. 0000">
            <a:extLst>
              <a:ext uri="{FF2B5EF4-FFF2-40B4-BE49-F238E27FC236}">
                <a16:creationId xmlns:a16="http://schemas.microsoft.com/office/drawing/2014/main" id="{21E39AD4-D17D-DA18-8557-753A1598EDBB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0710" y="494701"/>
            <a:ext cx="4078060" cy="31849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tx2"/>
                </a:solidFill>
                <a:latin typeface="Manrope" pitchFamily="2" charset="0"/>
              </a:defRPr>
            </a:lvl1pPr>
          </a:lstStyle>
          <a:p>
            <a:pPr marL="0" marR="0" lvl="0" indent="0" algn="l" defTabSz="4127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00. 00. 0000  |  Relatore</a:t>
            </a:r>
          </a:p>
        </p:txBody>
      </p:sp>
      <p:grpSp>
        <p:nvGrpSpPr>
          <p:cNvPr id="26" name="Raggruppa">
            <a:extLst>
              <a:ext uri="{FF2B5EF4-FFF2-40B4-BE49-F238E27FC236}">
                <a16:creationId xmlns:a16="http://schemas.microsoft.com/office/drawing/2014/main" id="{B42207CB-9F22-42E9-9368-8FA850BF7606}"/>
              </a:ext>
            </a:extLst>
          </p:cNvPr>
          <p:cNvGrpSpPr/>
          <p:nvPr userDrawn="1"/>
        </p:nvGrpSpPr>
        <p:grpSpPr>
          <a:xfrm>
            <a:off x="5959800" y="6112429"/>
            <a:ext cx="774301" cy="512711"/>
            <a:chOff x="55030" y="-1"/>
            <a:chExt cx="1548497" cy="1025419"/>
          </a:xfrm>
        </p:grpSpPr>
        <p:sp>
          <p:nvSpPr>
            <p:cNvPr id="31" name="Dicitura 01">
              <a:extLst>
                <a:ext uri="{FF2B5EF4-FFF2-40B4-BE49-F238E27FC236}">
                  <a16:creationId xmlns:a16="http://schemas.microsoft.com/office/drawing/2014/main" id="{2EB0BC3F-AB25-4AC3-9F6F-B2B10199BD91}"/>
                </a:ext>
              </a:extLst>
            </p:cNvPr>
            <p:cNvSpPr txBox="1"/>
            <p:nvPr/>
          </p:nvSpPr>
          <p:spPr>
            <a:xfrm>
              <a:off x="55030" y="102541"/>
              <a:ext cx="1391313" cy="4821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z="2200">
                  <a:solidFill>
                    <a:srgbClr val="102C53"/>
                  </a:solidFill>
                </a:defRPr>
              </a:lvl1pPr>
            </a:lstStyle>
            <a:p>
              <a:r>
                <a:rPr sz="900" b="1" dirty="0" err="1">
                  <a:latin typeface="Manrope" pitchFamily="2" charset="0"/>
                </a:rPr>
                <a:t>Dicitura</a:t>
              </a:r>
              <a:r>
                <a:rPr sz="900" b="1" dirty="0">
                  <a:latin typeface="Manrope" pitchFamily="2" charset="0"/>
                </a:rPr>
                <a:t> 01</a:t>
              </a:r>
            </a:p>
          </p:txBody>
        </p:sp>
        <p:sp>
          <p:nvSpPr>
            <p:cNvPr id="32" name="Linea">
              <a:extLst>
                <a:ext uri="{FF2B5EF4-FFF2-40B4-BE49-F238E27FC236}">
                  <a16:creationId xmlns:a16="http://schemas.microsoft.com/office/drawing/2014/main" id="{877EB421-25BF-4BFE-9DFC-B0A3DD77C869}"/>
                </a:ext>
              </a:extLst>
            </p:cNvPr>
            <p:cNvSpPr/>
            <p:nvPr/>
          </p:nvSpPr>
          <p:spPr>
            <a:xfrm flipV="1">
              <a:off x="1603526" y="-1"/>
              <a:ext cx="1" cy="1025419"/>
            </a:xfrm>
            <a:prstGeom prst="line">
              <a:avLst/>
            </a:prstGeom>
            <a:noFill/>
            <a:ln w="9525" cap="flat">
              <a:solidFill>
                <a:srgbClr val="102C53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338" dirty="0">
                <a:latin typeface="Manrope" pitchFamily="2" charset="0"/>
              </a:endParaRPr>
            </a:p>
          </p:txBody>
        </p:sp>
      </p:grpSp>
      <p:grpSp>
        <p:nvGrpSpPr>
          <p:cNvPr id="33" name="Raggruppa">
            <a:extLst>
              <a:ext uri="{FF2B5EF4-FFF2-40B4-BE49-F238E27FC236}">
                <a16:creationId xmlns:a16="http://schemas.microsoft.com/office/drawing/2014/main" id="{B1C59BAE-CB80-43E5-AB3D-82B155E8A511}"/>
              </a:ext>
            </a:extLst>
          </p:cNvPr>
          <p:cNvGrpSpPr/>
          <p:nvPr userDrawn="1"/>
        </p:nvGrpSpPr>
        <p:grpSpPr>
          <a:xfrm>
            <a:off x="9572232" y="6112429"/>
            <a:ext cx="790072" cy="512711"/>
            <a:chOff x="70058" y="-1"/>
            <a:chExt cx="1580036" cy="1025419"/>
          </a:xfrm>
        </p:grpSpPr>
        <p:sp>
          <p:nvSpPr>
            <p:cNvPr id="54" name="Dicitura 02">
              <a:extLst>
                <a:ext uri="{FF2B5EF4-FFF2-40B4-BE49-F238E27FC236}">
                  <a16:creationId xmlns:a16="http://schemas.microsoft.com/office/drawing/2014/main" id="{893D53C3-E04F-4B1E-82FD-CBAC7C3A20AB}"/>
                </a:ext>
              </a:extLst>
            </p:cNvPr>
            <p:cNvSpPr txBox="1"/>
            <p:nvPr/>
          </p:nvSpPr>
          <p:spPr>
            <a:xfrm>
              <a:off x="70058" y="102541"/>
              <a:ext cx="1426577" cy="4821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z="2200">
                  <a:solidFill>
                    <a:srgbClr val="102C53"/>
                  </a:solidFill>
                </a:defRPr>
              </a:lvl1pPr>
            </a:lstStyle>
            <a:p>
              <a:r>
                <a:rPr sz="900" b="1" dirty="0" err="1">
                  <a:latin typeface="Manrope" pitchFamily="2" charset="0"/>
                </a:rPr>
                <a:t>Dicitura</a:t>
              </a:r>
              <a:r>
                <a:rPr sz="900" b="1" dirty="0">
                  <a:latin typeface="Manrope" pitchFamily="2" charset="0"/>
                </a:rPr>
                <a:t> 02</a:t>
              </a:r>
            </a:p>
          </p:txBody>
        </p:sp>
        <p:sp>
          <p:nvSpPr>
            <p:cNvPr id="55" name="Linea">
              <a:extLst>
                <a:ext uri="{FF2B5EF4-FFF2-40B4-BE49-F238E27FC236}">
                  <a16:creationId xmlns:a16="http://schemas.microsoft.com/office/drawing/2014/main" id="{44AD0BAD-2ECA-4D34-B0A5-7B41AFDCC88A}"/>
                </a:ext>
              </a:extLst>
            </p:cNvPr>
            <p:cNvSpPr/>
            <p:nvPr/>
          </p:nvSpPr>
          <p:spPr>
            <a:xfrm flipV="1">
              <a:off x="1650093" y="-1"/>
              <a:ext cx="1" cy="1025419"/>
            </a:xfrm>
            <a:prstGeom prst="line">
              <a:avLst/>
            </a:prstGeom>
            <a:noFill/>
            <a:ln w="9525" cap="flat">
              <a:solidFill>
                <a:srgbClr val="102C53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338" dirty="0">
                <a:latin typeface="Manrope" pitchFamily="2" charset="0"/>
              </a:endParaRPr>
            </a:p>
          </p:txBody>
        </p:sp>
      </p:grpSp>
      <p:grpSp>
        <p:nvGrpSpPr>
          <p:cNvPr id="56" name="Raggruppa">
            <a:extLst>
              <a:ext uri="{FF2B5EF4-FFF2-40B4-BE49-F238E27FC236}">
                <a16:creationId xmlns:a16="http://schemas.microsoft.com/office/drawing/2014/main" id="{56168ECD-6445-4868-9F3F-A5717112D841}"/>
              </a:ext>
            </a:extLst>
          </p:cNvPr>
          <p:cNvGrpSpPr/>
          <p:nvPr userDrawn="1"/>
        </p:nvGrpSpPr>
        <p:grpSpPr>
          <a:xfrm>
            <a:off x="10609988" y="6152538"/>
            <a:ext cx="979517" cy="453158"/>
            <a:chOff x="60711" y="0"/>
            <a:chExt cx="1958904" cy="906313"/>
          </a:xfrm>
        </p:grpSpPr>
        <p:sp>
          <p:nvSpPr>
            <p:cNvPr id="57" name="Logo">
              <a:extLst>
                <a:ext uri="{FF2B5EF4-FFF2-40B4-BE49-F238E27FC236}">
                  <a16:creationId xmlns:a16="http://schemas.microsoft.com/office/drawing/2014/main" id="{951A6A3B-F25D-489A-B1F4-C9058952C09C}"/>
                </a:ext>
              </a:extLst>
            </p:cNvPr>
            <p:cNvSpPr txBox="1"/>
            <p:nvPr/>
          </p:nvSpPr>
          <p:spPr>
            <a:xfrm>
              <a:off x="996967" y="135122"/>
              <a:ext cx="1022648" cy="6360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800">
                  <a:solidFill>
                    <a:srgbClr val="D5D5D5"/>
                  </a:solidFill>
                </a:defRPr>
              </a:lvl1pPr>
            </a:lstStyle>
            <a:p>
              <a:r>
                <a:rPr sz="1400" dirty="0">
                  <a:latin typeface="Manrope" pitchFamily="2" charset="0"/>
                </a:rPr>
                <a:t>Logo</a:t>
              </a:r>
            </a:p>
          </p:txBody>
        </p:sp>
        <p:sp>
          <p:nvSpPr>
            <p:cNvPr id="58" name="Poligono">
              <a:extLst>
                <a:ext uri="{FF2B5EF4-FFF2-40B4-BE49-F238E27FC236}">
                  <a16:creationId xmlns:a16="http://schemas.microsoft.com/office/drawing/2014/main" id="{3A6E43E5-D25A-4794-B854-851EE86BE6C2}"/>
                </a:ext>
              </a:extLst>
            </p:cNvPr>
            <p:cNvSpPr/>
            <p:nvPr/>
          </p:nvSpPr>
          <p:spPr>
            <a:xfrm>
              <a:off x="60711" y="0"/>
              <a:ext cx="784891" cy="9063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D5D5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412756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9" name="Raggruppa">
            <a:extLst>
              <a:ext uri="{FF2B5EF4-FFF2-40B4-BE49-F238E27FC236}">
                <a16:creationId xmlns:a16="http://schemas.microsoft.com/office/drawing/2014/main" id="{FF49BD39-03EF-4D2F-90AC-59F1036FCC83}"/>
              </a:ext>
            </a:extLst>
          </p:cNvPr>
          <p:cNvGrpSpPr/>
          <p:nvPr userDrawn="1"/>
        </p:nvGrpSpPr>
        <p:grpSpPr>
          <a:xfrm>
            <a:off x="6983179" y="6125021"/>
            <a:ext cx="2345580" cy="508191"/>
            <a:chOff x="-1" y="0"/>
            <a:chExt cx="4690853" cy="1016381"/>
          </a:xfrm>
        </p:grpSpPr>
        <p:grpSp>
          <p:nvGrpSpPr>
            <p:cNvPr id="60" name="Raggruppa">
              <a:extLst>
                <a:ext uri="{FF2B5EF4-FFF2-40B4-BE49-F238E27FC236}">
                  <a16:creationId xmlns:a16="http://schemas.microsoft.com/office/drawing/2014/main" id="{5FFBEE36-2DD2-4A6A-A06A-F61EC418E937}"/>
                </a:ext>
              </a:extLst>
            </p:cNvPr>
            <p:cNvGrpSpPr/>
            <p:nvPr/>
          </p:nvGrpSpPr>
          <p:grpSpPr>
            <a:xfrm>
              <a:off x="-1" y="0"/>
              <a:ext cx="2032314" cy="1016381"/>
              <a:chOff x="0" y="0"/>
              <a:chExt cx="2032313" cy="1016380"/>
            </a:xfrm>
          </p:grpSpPr>
          <p:sp>
            <p:nvSpPr>
              <p:cNvPr id="64" name="Logo">
                <a:extLst>
                  <a:ext uri="{FF2B5EF4-FFF2-40B4-BE49-F238E27FC236}">
                    <a16:creationId xmlns:a16="http://schemas.microsoft.com/office/drawing/2014/main" id="{7FED7550-4557-4AAB-BCFB-F100757D3BD1}"/>
                  </a:ext>
                </a:extLst>
              </p:cNvPr>
              <p:cNvSpPr txBox="1"/>
              <p:nvPr/>
            </p:nvSpPr>
            <p:spPr>
              <a:xfrm>
                <a:off x="1009665" y="190150"/>
                <a:ext cx="1022648" cy="63607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800">
                    <a:solidFill>
                      <a:srgbClr val="D5D5D5"/>
                    </a:solidFill>
                  </a:defRPr>
                </a:lvl1pPr>
              </a:lstStyle>
              <a:p>
                <a:r>
                  <a:rPr sz="1400" dirty="0">
                    <a:latin typeface="Manrope" pitchFamily="2" charset="0"/>
                  </a:rPr>
                  <a:t>Logo</a:t>
                </a:r>
              </a:p>
            </p:txBody>
          </p:sp>
          <p:sp>
            <p:nvSpPr>
              <p:cNvPr id="65" name="Triangolo">
                <a:extLst>
                  <a:ext uri="{FF2B5EF4-FFF2-40B4-BE49-F238E27FC236}">
                    <a16:creationId xmlns:a16="http://schemas.microsoft.com/office/drawing/2014/main" id="{8CF31E50-3194-4F0B-866E-147F5C105499}"/>
                  </a:ext>
                </a:extLst>
              </p:cNvPr>
              <p:cNvSpPr/>
              <p:nvPr/>
            </p:nvSpPr>
            <p:spPr>
              <a:xfrm>
                <a:off x="0" y="0"/>
                <a:ext cx="1016380" cy="10163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D5D5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412756">
                  <a:defRPr sz="32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1" name="Raggruppa">
              <a:extLst>
                <a:ext uri="{FF2B5EF4-FFF2-40B4-BE49-F238E27FC236}">
                  <a16:creationId xmlns:a16="http://schemas.microsoft.com/office/drawing/2014/main" id="{6131F89F-80C6-4DF7-AF5B-A3F836F33FE8}"/>
                </a:ext>
              </a:extLst>
            </p:cNvPr>
            <p:cNvGrpSpPr/>
            <p:nvPr/>
          </p:nvGrpSpPr>
          <p:grpSpPr>
            <a:xfrm>
              <a:off x="2519023" y="0"/>
              <a:ext cx="2171829" cy="1016381"/>
              <a:chOff x="0" y="0"/>
              <a:chExt cx="2171826" cy="1016380"/>
            </a:xfrm>
          </p:grpSpPr>
          <p:sp>
            <p:nvSpPr>
              <p:cNvPr id="62" name="Logo">
                <a:extLst>
                  <a:ext uri="{FF2B5EF4-FFF2-40B4-BE49-F238E27FC236}">
                    <a16:creationId xmlns:a16="http://schemas.microsoft.com/office/drawing/2014/main" id="{DD1C78C6-5944-423E-8625-6FFD097F7D91}"/>
                  </a:ext>
                </a:extLst>
              </p:cNvPr>
              <p:cNvSpPr txBox="1"/>
              <p:nvPr/>
            </p:nvSpPr>
            <p:spPr>
              <a:xfrm>
                <a:off x="1149178" y="190150"/>
                <a:ext cx="1022648" cy="63607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800">
                    <a:solidFill>
                      <a:srgbClr val="D5D5D5"/>
                    </a:solidFill>
                  </a:defRPr>
                </a:lvl1pPr>
              </a:lstStyle>
              <a:p>
                <a:r>
                  <a:rPr sz="1400" dirty="0">
                    <a:latin typeface="Manrope" pitchFamily="2" charset="0"/>
                  </a:rPr>
                  <a:t>Logo</a:t>
                </a:r>
              </a:p>
            </p:txBody>
          </p:sp>
          <p:sp>
            <p:nvSpPr>
              <p:cNvPr id="63" name="Rettangolo arrotondato">
                <a:extLst>
                  <a:ext uri="{FF2B5EF4-FFF2-40B4-BE49-F238E27FC236}">
                    <a16:creationId xmlns:a16="http://schemas.microsoft.com/office/drawing/2014/main" id="{1952F693-203C-449E-A3C3-DDA25985722A}"/>
                  </a:ext>
                </a:extLst>
              </p:cNvPr>
              <p:cNvSpPr/>
              <p:nvPr/>
            </p:nvSpPr>
            <p:spPr>
              <a:xfrm>
                <a:off x="0" y="0"/>
                <a:ext cx="1016380" cy="1016380"/>
              </a:xfrm>
              <a:prstGeom prst="roundRect">
                <a:avLst>
                  <a:gd name="adj" fmla="val 9826"/>
                </a:avLst>
              </a:prstGeom>
              <a:solidFill>
                <a:srgbClr val="D5D5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412756">
                  <a:defRPr sz="3200">
                    <a:solidFill>
                      <a:srgbClr val="D5D5D5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66" name="Elemento grafico 65">
            <a:extLst>
              <a:ext uri="{FF2B5EF4-FFF2-40B4-BE49-F238E27FC236}">
                <a16:creationId xmlns:a16="http://schemas.microsoft.com/office/drawing/2014/main" id="{92A2BE09-71CE-41FE-B264-DFF27A49DE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7726" y="6134792"/>
            <a:ext cx="477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6242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a">
            <a:extLst>
              <a:ext uri="{FF2B5EF4-FFF2-40B4-BE49-F238E27FC236}">
                <a16:creationId xmlns:a16="http://schemas.microsoft.com/office/drawing/2014/main" id="{06A5565B-3792-761F-D5E8-89E83049F337}"/>
              </a:ext>
            </a:extLst>
          </p:cNvPr>
          <p:cNvSpPr/>
          <p:nvPr userDrawn="1"/>
        </p:nvSpPr>
        <p:spPr>
          <a:xfrm>
            <a:off x="0" y="3429000"/>
            <a:ext cx="12192795" cy="0"/>
          </a:xfrm>
          <a:prstGeom prst="line">
            <a:avLst/>
          </a:prstGeom>
          <a:ln w="6350">
            <a:solidFill>
              <a:srgbClr val="102C53">
                <a:alpha val="50000"/>
              </a:srgbClr>
            </a:solidFill>
            <a:miter lim="400000"/>
          </a:ln>
        </p:spPr>
        <p:txBody>
          <a:bodyPr lIns="25400" tIns="25400" rIns="25400" bIns="25400" anchor="ctr"/>
          <a:lstStyle/>
          <a:p>
            <a:endParaRPr sz="338" dirty="0">
              <a:latin typeface="Manrope" pitchFamily="2" charset="0"/>
            </a:endParaRPr>
          </a:p>
        </p:txBody>
      </p:sp>
      <p:sp>
        <p:nvSpPr>
          <p:cNvPr id="12" name="Linea">
            <a:extLst>
              <a:ext uri="{FF2B5EF4-FFF2-40B4-BE49-F238E27FC236}">
                <a16:creationId xmlns:a16="http://schemas.microsoft.com/office/drawing/2014/main" id="{39CEE595-3918-20DF-0A93-E1BE36E4BCF4}"/>
              </a:ext>
            </a:extLst>
          </p:cNvPr>
          <p:cNvSpPr/>
          <p:nvPr userDrawn="1"/>
        </p:nvSpPr>
        <p:spPr>
          <a:xfrm flipV="1">
            <a:off x="7572657" y="15448"/>
            <a:ext cx="0" cy="6827108"/>
          </a:xfrm>
          <a:prstGeom prst="line">
            <a:avLst/>
          </a:prstGeom>
          <a:ln w="6350">
            <a:solidFill>
              <a:srgbClr val="102C53">
                <a:alpha val="50000"/>
              </a:srgbClr>
            </a:solidFill>
            <a:miter lim="400000"/>
          </a:ln>
        </p:spPr>
        <p:txBody>
          <a:bodyPr lIns="25400" tIns="25400" rIns="25400" bIns="25400" anchor="ctr"/>
          <a:lstStyle/>
          <a:p>
            <a:endParaRPr sz="338" dirty="0">
              <a:latin typeface="Manrope" pitchFamily="2" charset="0"/>
            </a:endParaRPr>
          </a:p>
        </p:txBody>
      </p:sp>
      <p:sp>
        <p:nvSpPr>
          <p:cNvPr id="13" name="Linea">
            <a:extLst>
              <a:ext uri="{FF2B5EF4-FFF2-40B4-BE49-F238E27FC236}">
                <a16:creationId xmlns:a16="http://schemas.microsoft.com/office/drawing/2014/main" id="{1FF15F9B-EC12-8E00-194B-C92BF9532474}"/>
              </a:ext>
            </a:extLst>
          </p:cNvPr>
          <p:cNvSpPr/>
          <p:nvPr userDrawn="1"/>
        </p:nvSpPr>
        <p:spPr>
          <a:xfrm flipV="1">
            <a:off x="11583089" y="15448"/>
            <a:ext cx="0" cy="6827108"/>
          </a:xfrm>
          <a:prstGeom prst="line">
            <a:avLst/>
          </a:prstGeom>
          <a:ln w="6350">
            <a:solidFill>
              <a:srgbClr val="102C53">
                <a:alpha val="50000"/>
              </a:srgbClr>
            </a:solidFill>
            <a:miter lim="400000"/>
          </a:ln>
        </p:spPr>
        <p:txBody>
          <a:bodyPr lIns="25400" tIns="25400" rIns="25400" bIns="25400" anchor="ctr"/>
          <a:lstStyle/>
          <a:p>
            <a:endParaRPr sz="338" dirty="0">
              <a:latin typeface="Manrope" pitchFamily="2" charset="0"/>
            </a:endParaRPr>
          </a:p>
        </p:txBody>
      </p:sp>
      <p:sp>
        <p:nvSpPr>
          <p:cNvPr id="14" name="Tema / Titolo / Docente  |  00. 00. 0000">
            <a:extLst>
              <a:ext uri="{FF2B5EF4-FFF2-40B4-BE49-F238E27FC236}">
                <a16:creationId xmlns:a16="http://schemas.microsoft.com/office/drawing/2014/main" id="{1DCB0E58-CB34-9BB0-27A9-F358FEB81E9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0710" y="5929933"/>
            <a:ext cx="4078060" cy="31849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>
              <a:lnSpc>
                <a:spcPct val="100000"/>
              </a:lnSpc>
              <a:buNone/>
              <a:defRPr sz="1200">
                <a:solidFill>
                  <a:schemeClr val="tx2"/>
                </a:solidFill>
                <a:latin typeface="Manrope" pitchFamily="2" charset="0"/>
              </a:defRPr>
            </a:lvl1pPr>
          </a:lstStyle>
          <a:p>
            <a:pPr marL="0" marR="0" lvl="0" indent="0" algn="l" defTabSz="4127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00. 00. 0000  |  Relatore</a:t>
            </a:r>
          </a:p>
        </p:txBody>
      </p:sp>
      <p:sp>
        <p:nvSpPr>
          <p:cNvPr id="17" name="Titolo 5">
            <a:extLst>
              <a:ext uri="{FF2B5EF4-FFF2-40B4-BE49-F238E27FC236}">
                <a16:creationId xmlns:a16="http://schemas.microsoft.com/office/drawing/2014/main" id="{4DAF60AC-FCFA-4F79-8AA6-85AC61BFAA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3287" y="3429000"/>
            <a:ext cx="6953096" cy="2324100"/>
          </a:xfrm>
          <a:prstGeom prst="rect">
            <a:avLst/>
          </a:prstGeom>
        </p:spPr>
        <p:txBody>
          <a:bodyPr lIns="0" tIns="360000" rIns="0" bIns="0"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 dirty="0"/>
              <a:t>Inserire titolo</a:t>
            </a:r>
            <a:br>
              <a:rPr lang="it-IT" dirty="0"/>
            </a:br>
            <a:r>
              <a:rPr lang="it-IT" dirty="0"/>
              <a:t>Presentazione</a:t>
            </a:r>
          </a:p>
        </p:txBody>
      </p:sp>
      <p:sp>
        <p:nvSpPr>
          <p:cNvPr id="21" name="Cerchio">
            <a:extLst>
              <a:ext uri="{FF2B5EF4-FFF2-40B4-BE49-F238E27FC236}">
                <a16:creationId xmlns:a16="http://schemas.microsoft.com/office/drawing/2014/main" id="{6E7576C8-25DA-044B-E1DD-8104EE1A54CF}"/>
              </a:ext>
            </a:extLst>
          </p:cNvPr>
          <p:cNvSpPr/>
          <p:nvPr userDrawn="1"/>
        </p:nvSpPr>
        <p:spPr>
          <a:xfrm rot="5400000">
            <a:off x="7572787" y="-581302"/>
            <a:ext cx="4010172" cy="4010432"/>
          </a:xfrm>
          <a:prstGeom prst="ellipse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2000">
                <a:schemeClr val="accent1">
                  <a:alpha val="96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</p:spPr>
        <p:txBody>
          <a:bodyPr lIns="25400" tIns="25400" rIns="25400" bIns="25400" anchor="ctr"/>
          <a:lstStyle/>
          <a:p>
            <a:pPr lvl="0" algn="ctr" defTabSz="412756"/>
            <a:endParaRPr sz="1600" dirty="0">
              <a:solidFill>
                <a:srgbClr val="FFFFFF"/>
              </a:solidFill>
              <a:latin typeface="Manrope" pitchFamily="2" charset="0"/>
              <a:cs typeface="Arial" panose="020B0604020202020204" pitchFamily="34" charset="0"/>
            </a:endParaRPr>
          </a:p>
        </p:txBody>
      </p:sp>
      <p:sp>
        <p:nvSpPr>
          <p:cNvPr id="22" name="Cerchio">
            <a:extLst>
              <a:ext uri="{FF2B5EF4-FFF2-40B4-BE49-F238E27FC236}">
                <a16:creationId xmlns:a16="http://schemas.microsoft.com/office/drawing/2014/main" id="{30211EF7-C505-8055-D080-3F3D88BB6BE8}"/>
              </a:ext>
            </a:extLst>
          </p:cNvPr>
          <p:cNvSpPr/>
          <p:nvPr userDrawn="1"/>
        </p:nvSpPr>
        <p:spPr>
          <a:xfrm rot="16200000">
            <a:off x="7572787" y="3428871"/>
            <a:ext cx="4010172" cy="4010432"/>
          </a:xfrm>
          <a:prstGeom prst="ellipse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2000">
                <a:schemeClr val="accent1">
                  <a:alpha val="96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</p:spPr>
        <p:txBody>
          <a:bodyPr lIns="25400" tIns="25400" rIns="25400" bIns="25400" anchor="ctr"/>
          <a:lstStyle/>
          <a:p>
            <a:pPr lvl="0" algn="ctr" defTabSz="412756"/>
            <a:endParaRPr sz="1600" dirty="0">
              <a:solidFill>
                <a:srgbClr val="FFFFFF"/>
              </a:solidFill>
              <a:latin typeface="Manrope" pitchFamily="2" charset="0"/>
              <a:cs typeface="Arial" panose="020B0604020202020204" pitchFamily="34" charset="0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726AD145-C61E-4C8D-7C7B-BA2922FAC3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28" y="475550"/>
            <a:ext cx="6655876" cy="842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69776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F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studente-6.jpg">
            <a:extLst>
              <a:ext uri="{FF2B5EF4-FFF2-40B4-BE49-F238E27FC236}">
                <a16:creationId xmlns:a16="http://schemas.microsoft.com/office/drawing/2014/main" id="{DA0DDB76-F351-4164-94AE-C6D2D1E45F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16" r="20219" b="21157"/>
          <a:stretch/>
        </p:blipFill>
        <p:spPr>
          <a:xfrm flipH="1">
            <a:off x="1" y="-15446"/>
            <a:ext cx="12202569" cy="6873447"/>
          </a:xfrm>
          <a:prstGeom prst="rect">
            <a:avLst/>
          </a:prstGeom>
        </p:spPr>
      </p:pic>
      <p:sp>
        <p:nvSpPr>
          <p:cNvPr id="12" name="Rettangolo">
            <a:extLst>
              <a:ext uri="{FF2B5EF4-FFF2-40B4-BE49-F238E27FC236}">
                <a16:creationId xmlns:a16="http://schemas.microsoft.com/office/drawing/2014/main" id="{A66CE9DD-F14C-4A96-8D86-1FA07F6449E0}"/>
              </a:ext>
            </a:extLst>
          </p:cNvPr>
          <p:cNvSpPr/>
          <p:nvPr userDrawn="1"/>
        </p:nvSpPr>
        <p:spPr>
          <a:xfrm>
            <a:off x="-20346" y="19466"/>
            <a:ext cx="12212345" cy="6858000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72000">
                <a:schemeClr val="accent1"/>
              </a:gs>
            </a:gsLst>
            <a:lin ang="5400000" scaled="0"/>
            <a:tileRect/>
          </a:gra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6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Linea">
            <a:extLst>
              <a:ext uri="{FF2B5EF4-FFF2-40B4-BE49-F238E27FC236}">
                <a16:creationId xmlns:a16="http://schemas.microsoft.com/office/drawing/2014/main" id="{B39406AE-79B6-49A1-923B-123760D8505F}"/>
              </a:ext>
            </a:extLst>
          </p:cNvPr>
          <p:cNvSpPr/>
          <p:nvPr userDrawn="1"/>
        </p:nvSpPr>
        <p:spPr>
          <a:xfrm>
            <a:off x="0" y="1980994"/>
            <a:ext cx="12192795" cy="0"/>
          </a:xfrm>
          <a:prstGeom prst="line">
            <a:avLst/>
          </a:prstGeom>
          <a:ln w="6350">
            <a:solidFill>
              <a:schemeClr val="tx2">
                <a:alpha val="50000"/>
              </a:schemeClr>
            </a:solidFill>
            <a:miter lim="400000"/>
          </a:ln>
        </p:spPr>
        <p:txBody>
          <a:bodyPr lIns="25400" tIns="25400" rIns="25400" bIns="25400" anchor="ctr"/>
          <a:lstStyle/>
          <a:p>
            <a:endParaRPr sz="338" dirty="0">
              <a:latin typeface="Manrope" pitchFamily="2" charset="0"/>
            </a:endParaRPr>
          </a:p>
        </p:txBody>
      </p:sp>
      <p:sp>
        <p:nvSpPr>
          <p:cNvPr id="17" name="Linea">
            <a:extLst>
              <a:ext uri="{FF2B5EF4-FFF2-40B4-BE49-F238E27FC236}">
                <a16:creationId xmlns:a16="http://schemas.microsoft.com/office/drawing/2014/main" id="{DCC9F3C9-7921-43F1-BB63-5744C63E565E}"/>
              </a:ext>
            </a:extLst>
          </p:cNvPr>
          <p:cNvSpPr/>
          <p:nvPr userDrawn="1"/>
        </p:nvSpPr>
        <p:spPr>
          <a:xfrm flipV="1">
            <a:off x="10715224" y="15448"/>
            <a:ext cx="0" cy="6876000"/>
          </a:xfrm>
          <a:prstGeom prst="line">
            <a:avLst/>
          </a:prstGeom>
          <a:ln w="6350">
            <a:solidFill>
              <a:schemeClr val="tx2">
                <a:alpha val="50000"/>
              </a:schemeClr>
            </a:solidFill>
            <a:miter lim="400000"/>
          </a:ln>
        </p:spPr>
        <p:txBody>
          <a:bodyPr lIns="25400" tIns="25400" rIns="25400" bIns="25400" anchor="ctr"/>
          <a:lstStyle/>
          <a:p>
            <a:endParaRPr sz="338" dirty="0">
              <a:latin typeface="Manrope" pitchFamily="2" charset="0"/>
            </a:endParaRP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1CCADD42-EE9E-4858-B6FB-01BA6E38FAD3}"/>
              </a:ext>
            </a:extLst>
          </p:cNvPr>
          <p:cNvSpPr/>
          <p:nvPr userDrawn="1"/>
        </p:nvSpPr>
        <p:spPr>
          <a:xfrm rot="18900000">
            <a:off x="-172754" y="1980994"/>
            <a:ext cx="10887979" cy="10887270"/>
          </a:xfrm>
          <a:prstGeom prst="ellipse">
            <a:avLst/>
          </a:prstGeom>
          <a:gradFill flip="none" rotWithShape="1">
            <a:gsLst>
              <a:gs pos="85000">
                <a:srgbClr val="FFFFFF">
                  <a:alpha val="0"/>
                </a:srgbClr>
              </a:gs>
              <a:gs pos="0">
                <a:schemeClr val="accent3"/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</p:spPr>
        <p:txBody>
          <a:bodyPr lIns="25400" tIns="25400" rIns="25400" bIns="25400" anchor="ctr"/>
          <a:lstStyle/>
          <a:p>
            <a:pPr lvl="0" algn="ctr" defTabSz="412756"/>
            <a:endParaRPr lang="it-IT" sz="1600" dirty="0">
              <a:solidFill>
                <a:srgbClr val="FFFFFF"/>
              </a:solidFill>
              <a:latin typeface="Manrope" pitchFamily="2" charset="0"/>
              <a:cs typeface="Arial" panose="020B0604020202020204" pitchFamily="34" charset="0"/>
            </a:endParaRPr>
          </a:p>
        </p:txBody>
      </p:sp>
      <p:sp>
        <p:nvSpPr>
          <p:cNvPr id="15" name="Tema / Titolo / Docente  |  00. 00. 0000">
            <a:extLst>
              <a:ext uri="{FF2B5EF4-FFF2-40B4-BE49-F238E27FC236}">
                <a16:creationId xmlns:a16="http://schemas.microsoft.com/office/drawing/2014/main" id="{43EB2AAE-2F64-43C5-B8E8-F199350D7390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0710" y="5929933"/>
            <a:ext cx="4078060" cy="31849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>
              <a:lnSpc>
                <a:spcPct val="100000"/>
              </a:lnSpc>
              <a:defRPr sz="1200">
                <a:solidFill>
                  <a:schemeClr val="tx2"/>
                </a:solidFill>
                <a:latin typeface="Manrope" pitchFamily="2" charset="0"/>
              </a:defRPr>
            </a:lvl1pPr>
          </a:lstStyle>
          <a:p>
            <a:pPr marL="0" marR="0" lvl="0" indent="0" algn="l" defTabSz="4127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00. 00. 0000  |  Relatore</a:t>
            </a:r>
          </a:p>
        </p:txBody>
      </p:sp>
      <p:sp>
        <p:nvSpPr>
          <p:cNvPr id="16" name="Titolo 5">
            <a:extLst>
              <a:ext uri="{FF2B5EF4-FFF2-40B4-BE49-F238E27FC236}">
                <a16:creationId xmlns:a16="http://schemas.microsoft.com/office/drawing/2014/main" id="{E8F7923B-B8EC-4C6A-A6CA-70D16747DB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3376" y="3448466"/>
            <a:ext cx="6953096" cy="2108271"/>
          </a:xfrm>
          <a:prstGeom prst="rect">
            <a:avLst/>
          </a:prstGeom>
        </p:spPr>
        <p:txBody>
          <a:bodyPr lIns="0" tIns="360000" rIns="0" bIns="0"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 dirty="0"/>
              <a:t>Inserire titolo</a:t>
            </a:r>
            <a:br>
              <a:rPr lang="it-IT" dirty="0"/>
            </a:br>
            <a:r>
              <a:rPr lang="it-IT" dirty="0"/>
              <a:t>Presentazione</a:t>
            </a:r>
          </a:p>
        </p:txBody>
      </p:sp>
      <p:sp>
        <p:nvSpPr>
          <p:cNvPr id="18" name="Segnaposto testo 11">
            <a:extLst>
              <a:ext uri="{FF2B5EF4-FFF2-40B4-BE49-F238E27FC236}">
                <a16:creationId xmlns:a16="http://schemas.microsoft.com/office/drawing/2014/main" id="{7B2691BB-C18A-4BDF-B8C5-3FE96696466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0710" y="2898987"/>
            <a:ext cx="4833938" cy="392112"/>
          </a:xfrm>
        </p:spPr>
        <p:txBody>
          <a:bodyPr>
            <a:noAutofit/>
          </a:bodyPr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it-IT" dirty="0"/>
              <a:t>Sottotitolo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497C961E-C7BD-9CF8-962C-26C1EB3C21F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28" y="475550"/>
            <a:ext cx="6655876" cy="842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1852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tudente-6.jpg">
            <a:extLst>
              <a:ext uri="{FF2B5EF4-FFF2-40B4-BE49-F238E27FC236}">
                <a16:creationId xmlns:a16="http://schemas.microsoft.com/office/drawing/2014/main" id="{9A8088A1-BE02-A45C-F2B7-D9182C7D25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" t="2094" r="38926" b="50000"/>
          <a:stretch/>
        </p:blipFill>
        <p:spPr>
          <a:xfrm>
            <a:off x="1" y="-15446"/>
            <a:ext cx="12202569" cy="6873447"/>
          </a:xfrm>
          <a:prstGeom prst="rect">
            <a:avLst/>
          </a:prstGeom>
        </p:spPr>
      </p:pic>
      <p:sp>
        <p:nvSpPr>
          <p:cNvPr id="13" name="Rettangolo">
            <a:extLst>
              <a:ext uri="{FF2B5EF4-FFF2-40B4-BE49-F238E27FC236}">
                <a16:creationId xmlns:a16="http://schemas.microsoft.com/office/drawing/2014/main" id="{C0958222-67A2-407E-B29D-7EAE366C03C4}"/>
              </a:ext>
            </a:extLst>
          </p:cNvPr>
          <p:cNvSpPr/>
          <p:nvPr userDrawn="1"/>
        </p:nvSpPr>
        <p:spPr>
          <a:xfrm>
            <a:off x="0" y="0"/>
            <a:ext cx="12212345" cy="6858000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36000">
                <a:schemeClr val="accent1">
                  <a:alpha val="40000"/>
                </a:schemeClr>
              </a:gs>
              <a:gs pos="72000">
                <a:schemeClr val="accent1"/>
              </a:gs>
            </a:gsLst>
            <a:lin ang="5400000" scaled="0"/>
            <a:tileRect/>
          </a:gra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6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Linea">
            <a:extLst>
              <a:ext uri="{FF2B5EF4-FFF2-40B4-BE49-F238E27FC236}">
                <a16:creationId xmlns:a16="http://schemas.microsoft.com/office/drawing/2014/main" id="{B39406AE-79B6-49A1-923B-123760D8505F}"/>
              </a:ext>
            </a:extLst>
          </p:cNvPr>
          <p:cNvSpPr/>
          <p:nvPr userDrawn="1"/>
        </p:nvSpPr>
        <p:spPr>
          <a:xfrm>
            <a:off x="0" y="1980994"/>
            <a:ext cx="12192795" cy="0"/>
          </a:xfrm>
          <a:prstGeom prst="line">
            <a:avLst/>
          </a:prstGeom>
          <a:ln w="6350">
            <a:solidFill>
              <a:schemeClr val="bg1">
                <a:alpha val="50000"/>
              </a:schemeClr>
            </a:solidFill>
            <a:miter lim="400000"/>
          </a:ln>
        </p:spPr>
        <p:txBody>
          <a:bodyPr lIns="25400" tIns="25400" rIns="25400" bIns="25400" anchor="ctr"/>
          <a:lstStyle/>
          <a:p>
            <a:endParaRPr sz="338" dirty="0">
              <a:latin typeface="Manrope" pitchFamily="2" charset="0"/>
            </a:endParaRPr>
          </a:p>
        </p:txBody>
      </p:sp>
      <p:sp>
        <p:nvSpPr>
          <p:cNvPr id="17" name="Linea">
            <a:extLst>
              <a:ext uri="{FF2B5EF4-FFF2-40B4-BE49-F238E27FC236}">
                <a16:creationId xmlns:a16="http://schemas.microsoft.com/office/drawing/2014/main" id="{DCC9F3C9-7921-43F1-BB63-5744C63E565E}"/>
              </a:ext>
            </a:extLst>
          </p:cNvPr>
          <p:cNvSpPr/>
          <p:nvPr userDrawn="1"/>
        </p:nvSpPr>
        <p:spPr>
          <a:xfrm flipV="1">
            <a:off x="10715224" y="-34429"/>
            <a:ext cx="0" cy="7020000"/>
          </a:xfrm>
          <a:prstGeom prst="line">
            <a:avLst/>
          </a:prstGeom>
          <a:ln w="6350">
            <a:solidFill>
              <a:schemeClr val="bg1">
                <a:alpha val="50000"/>
              </a:schemeClr>
            </a:solidFill>
            <a:miter lim="400000"/>
          </a:ln>
        </p:spPr>
        <p:txBody>
          <a:bodyPr lIns="25400" tIns="25400" rIns="25400" bIns="25400" anchor="ctr"/>
          <a:lstStyle/>
          <a:p>
            <a:endParaRPr sz="338" dirty="0">
              <a:latin typeface="Manrope" pitchFamily="2" charset="0"/>
            </a:endParaRP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1CCADD42-EE9E-4858-B6FB-01BA6E38FAD3}"/>
              </a:ext>
            </a:extLst>
          </p:cNvPr>
          <p:cNvSpPr/>
          <p:nvPr userDrawn="1"/>
        </p:nvSpPr>
        <p:spPr>
          <a:xfrm rot="20927104">
            <a:off x="-172754" y="1980994"/>
            <a:ext cx="10887979" cy="10887270"/>
          </a:xfrm>
          <a:prstGeom prst="ellipse">
            <a:avLst/>
          </a:prstGeom>
          <a:gradFill flip="none" rotWithShape="1">
            <a:gsLst>
              <a:gs pos="9000">
                <a:schemeClr val="bg1">
                  <a:alpha val="40000"/>
                </a:schemeClr>
              </a:gs>
              <a:gs pos="8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it-IT" sz="900" dirty="0">
              <a:latin typeface="Manrope" pitchFamily="2" charset="0"/>
            </a:endParaRPr>
          </a:p>
        </p:txBody>
      </p:sp>
      <p:sp>
        <p:nvSpPr>
          <p:cNvPr id="15" name="Tema / Titolo / Docente  |  00. 00. 0000">
            <a:extLst>
              <a:ext uri="{FF2B5EF4-FFF2-40B4-BE49-F238E27FC236}">
                <a16:creationId xmlns:a16="http://schemas.microsoft.com/office/drawing/2014/main" id="{43EB2AAE-2F64-43C5-B8E8-F199350D7390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0710" y="5929933"/>
            <a:ext cx="4078060" cy="31849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>
              <a:lnSpc>
                <a:spcPct val="100000"/>
              </a:lnSpc>
              <a:defRPr sz="1200">
                <a:solidFill>
                  <a:schemeClr val="tx2"/>
                </a:solidFill>
                <a:latin typeface="Manrope" pitchFamily="2" charset="0"/>
              </a:defRPr>
            </a:lvl1pPr>
          </a:lstStyle>
          <a:p>
            <a:pPr marL="0" marR="0" lvl="0" indent="0" algn="l" defTabSz="4127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00. 00. 0000  |  Relatore</a:t>
            </a:r>
          </a:p>
        </p:txBody>
      </p:sp>
      <p:sp>
        <p:nvSpPr>
          <p:cNvPr id="16" name="Titolo 5">
            <a:extLst>
              <a:ext uri="{FF2B5EF4-FFF2-40B4-BE49-F238E27FC236}">
                <a16:creationId xmlns:a16="http://schemas.microsoft.com/office/drawing/2014/main" id="{E8F7923B-B8EC-4C6A-A6CA-70D16747DB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3376" y="3448466"/>
            <a:ext cx="6953096" cy="2108271"/>
          </a:xfrm>
          <a:prstGeom prst="rect">
            <a:avLst/>
          </a:prstGeom>
        </p:spPr>
        <p:txBody>
          <a:bodyPr lIns="0" tIns="360000" rIns="0" bIns="0"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 dirty="0"/>
              <a:t>Inserire titolo</a:t>
            </a:r>
            <a:br>
              <a:rPr lang="it-IT" dirty="0"/>
            </a:br>
            <a:r>
              <a:rPr lang="it-IT" dirty="0"/>
              <a:t>Presentazione</a:t>
            </a:r>
          </a:p>
        </p:txBody>
      </p:sp>
      <p:sp>
        <p:nvSpPr>
          <p:cNvPr id="18" name="Segnaposto testo 11">
            <a:extLst>
              <a:ext uri="{FF2B5EF4-FFF2-40B4-BE49-F238E27FC236}">
                <a16:creationId xmlns:a16="http://schemas.microsoft.com/office/drawing/2014/main" id="{7B2691BB-C18A-4BDF-B8C5-3FE96696466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0710" y="2898987"/>
            <a:ext cx="4833938" cy="392112"/>
          </a:xfrm>
        </p:spPr>
        <p:txBody>
          <a:bodyPr>
            <a:noAutofit/>
          </a:bodyPr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it-IT" dirty="0"/>
              <a:t>Sottotitolo</a:t>
            </a:r>
          </a:p>
        </p:txBody>
      </p:sp>
      <p:pic>
        <p:nvPicPr>
          <p:cNvPr id="12" name="Elemento grafico 11">
            <a:extLst>
              <a:ext uri="{FF2B5EF4-FFF2-40B4-BE49-F238E27FC236}">
                <a16:creationId xmlns:a16="http://schemas.microsoft.com/office/drawing/2014/main" id="{673DBE81-FD7C-4678-A342-4834A50A43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7559" y="558879"/>
            <a:ext cx="6042000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42019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 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tudente-6.jpg">
            <a:extLst>
              <a:ext uri="{FF2B5EF4-FFF2-40B4-BE49-F238E27FC236}">
                <a16:creationId xmlns:a16="http://schemas.microsoft.com/office/drawing/2014/main" id="{9A8088A1-BE02-A45C-F2B7-D9182C7D25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5" b="13193"/>
          <a:stretch/>
        </p:blipFill>
        <p:spPr>
          <a:xfrm>
            <a:off x="1" y="-15446"/>
            <a:ext cx="12202569" cy="6873447"/>
          </a:xfrm>
          <a:prstGeom prst="rect">
            <a:avLst/>
          </a:prstGeom>
        </p:spPr>
      </p:pic>
      <p:sp>
        <p:nvSpPr>
          <p:cNvPr id="13" name="Rettangolo">
            <a:extLst>
              <a:ext uri="{FF2B5EF4-FFF2-40B4-BE49-F238E27FC236}">
                <a16:creationId xmlns:a16="http://schemas.microsoft.com/office/drawing/2014/main" id="{C0958222-67A2-407E-B29D-7EAE366C03C4}"/>
              </a:ext>
            </a:extLst>
          </p:cNvPr>
          <p:cNvSpPr/>
          <p:nvPr userDrawn="1"/>
        </p:nvSpPr>
        <p:spPr>
          <a:xfrm>
            <a:off x="0" y="4236"/>
            <a:ext cx="12212345" cy="6858000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45000">
                <a:schemeClr val="accent1">
                  <a:alpha val="40000"/>
                </a:schemeClr>
              </a:gs>
              <a:gs pos="83000">
                <a:schemeClr val="accent1"/>
              </a:gs>
            </a:gsLst>
            <a:lin ang="5400000" scaled="0"/>
            <a:tileRect/>
          </a:gra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6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Linea">
            <a:extLst>
              <a:ext uri="{FF2B5EF4-FFF2-40B4-BE49-F238E27FC236}">
                <a16:creationId xmlns:a16="http://schemas.microsoft.com/office/drawing/2014/main" id="{B39406AE-79B6-49A1-923B-123760D8505F}"/>
              </a:ext>
            </a:extLst>
          </p:cNvPr>
          <p:cNvSpPr/>
          <p:nvPr userDrawn="1"/>
        </p:nvSpPr>
        <p:spPr>
          <a:xfrm>
            <a:off x="0" y="1980994"/>
            <a:ext cx="12192795" cy="0"/>
          </a:xfrm>
          <a:prstGeom prst="line">
            <a:avLst/>
          </a:prstGeom>
          <a:ln w="6350">
            <a:solidFill>
              <a:schemeClr val="bg1">
                <a:alpha val="50000"/>
              </a:schemeClr>
            </a:solidFill>
            <a:miter lim="400000"/>
          </a:ln>
        </p:spPr>
        <p:txBody>
          <a:bodyPr lIns="25400" tIns="25400" rIns="25400" bIns="25400" anchor="ctr"/>
          <a:lstStyle/>
          <a:p>
            <a:endParaRPr sz="338" dirty="0">
              <a:latin typeface="Manrope" pitchFamily="2" charset="0"/>
            </a:endParaRPr>
          </a:p>
        </p:txBody>
      </p:sp>
      <p:sp>
        <p:nvSpPr>
          <p:cNvPr id="17" name="Linea">
            <a:extLst>
              <a:ext uri="{FF2B5EF4-FFF2-40B4-BE49-F238E27FC236}">
                <a16:creationId xmlns:a16="http://schemas.microsoft.com/office/drawing/2014/main" id="{DCC9F3C9-7921-43F1-BB63-5744C63E565E}"/>
              </a:ext>
            </a:extLst>
          </p:cNvPr>
          <p:cNvSpPr/>
          <p:nvPr userDrawn="1"/>
        </p:nvSpPr>
        <p:spPr>
          <a:xfrm flipV="1">
            <a:off x="10715224" y="-34429"/>
            <a:ext cx="0" cy="7020000"/>
          </a:xfrm>
          <a:prstGeom prst="line">
            <a:avLst/>
          </a:prstGeom>
          <a:ln w="6350">
            <a:solidFill>
              <a:schemeClr val="bg1">
                <a:alpha val="50000"/>
              </a:schemeClr>
            </a:solidFill>
            <a:miter lim="400000"/>
          </a:ln>
        </p:spPr>
        <p:txBody>
          <a:bodyPr lIns="25400" tIns="25400" rIns="25400" bIns="25400" anchor="ctr"/>
          <a:lstStyle/>
          <a:p>
            <a:endParaRPr sz="338" dirty="0">
              <a:latin typeface="Manrope" pitchFamily="2" charset="0"/>
            </a:endParaRP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1CCADD42-EE9E-4858-B6FB-01BA6E38FAD3}"/>
              </a:ext>
            </a:extLst>
          </p:cNvPr>
          <p:cNvSpPr/>
          <p:nvPr userDrawn="1"/>
        </p:nvSpPr>
        <p:spPr>
          <a:xfrm rot="20927104">
            <a:off x="-172754" y="1980994"/>
            <a:ext cx="10887979" cy="10887270"/>
          </a:xfrm>
          <a:prstGeom prst="ellipse">
            <a:avLst/>
          </a:prstGeom>
          <a:gradFill flip="none" rotWithShape="1">
            <a:gsLst>
              <a:gs pos="9000">
                <a:schemeClr val="bg1">
                  <a:alpha val="40000"/>
                </a:schemeClr>
              </a:gs>
              <a:gs pos="8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it-IT" sz="900" dirty="0">
              <a:latin typeface="Manrope" pitchFamily="2" charset="0"/>
            </a:endParaRPr>
          </a:p>
        </p:txBody>
      </p:sp>
      <p:sp>
        <p:nvSpPr>
          <p:cNvPr id="15" name="Tema / Titolo / Docente  |  00. 00. 0000">
            <a:extLst>
              <a:ext uri="{FF2B5EF4-FFF2-40B4-BE49-F238E27FC236}">
                <a16:creationId xmlns:a16="http://schemas.microsoft.com/office/drawing/2014/main" id="{43EB2AAE-2F64-43C5-B8E8-F199350D7390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0710" y="5929933"/>
            <a:ext cx="4078060" cy="31849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>
              <a:lnSpc>
                <a:spcPct val="100000"/>
              </a:lnSpc>
              <a:defRPr sz="1200">
                <a:solidFill>
                  <a:schemeClr val="tx2"/>
                </a:solidFill>
                <a:latin typeface="Manrope" pitchFamily="2" charset="0"/>
              </a:defRPr>
            </a:lvl1pPr>
          </a:lstStyle>
          <a:p>
            <a:pPr marL="0" marR="0" lvl="0" indent="0" algn="l" defTabSz="4127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00. 00. 0000  |  Relatore</a:t>
            </a:r>
          </a:p>
        </p:txBody>
      </p:sp>
      <p:sp>
        <p:nvSpPr>
          <p:cNvPr id="16" name="Titolo 5">
            <a:extLst>
              <a:ext uri="{FF2B5EF4-FFF2-40B4-BE49-F238E27FC236}">
                <a16:creationId xmlns:a16="http://schemas.microsoft.com/office/drawing/2014/main" id="{E8F7923B-B8EC-4C6A-A6CA-70D16747DB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3376" y="3448466"/>
            <a:ext cx="6953096" cy="2108271"/>
          </a:xfrm>
          <a:prstGeom prst="rect">
            <a:avLst/>
          </a:prstGeom>
        </p:spPr>
        <p:txBody>
          <a:bodyPr lIns="0" tIns="360000" rIns="0" bIns="0"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 dirty="0"/>
              <a:t>Inserire titolo</a:t>
            </a:r>
            <a:br>
              <a:rPr lang="it-IT" dirty="0"/>
            </a:br>
            <a:r>
              <a:rPr lang="it-IT" dirty="0"/>
              <a:t>Presentazione</a:t>
            </a:r>
          </a:p>
        </p:txBody>
      </p:sp>
      <p:sp>
        <p:nvSpPr>
          <p:cNvPr id="18" name="Segnaposto testo 11">
            <a:extLst>
              <a:ext uri="{FF2B5EF4-FFF2-40B4-BE49-F238E27FC236}">
                <a16:creationId xmlns:a16="http://schemas.microsoft.com/office/drawing/2014/main" id="{7B2691BB-C18A-4BDF-B8C5-3FE96696466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0710" y="2898987"/>
            <a:ext cx="4833938" cy="392112"/>
          </a:xfrm>
        </p:spPr>
        <p:txBody>
          <a:bodyPr>
            <a:noAutofit/>
          </a:bodyPr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it-IT" dirty="0"/>
              <a:t>Sottotitolo</a:t>
            </a:r>
          </a:p>
        </p:txBody>
      </p:sp>
      <p:pic>
        <p:nvPicPr>
          <p:cNvPr id="3" name="Elemento grafico 11">
            <a:extLst>
              <a:ext uri="{FF2B5EF4-FFF2-40B4-BE49-F238E27FC236}">
                <a16:creationId xmlns:a16="http://schemas.microsoft.com/office/drawing/2014/main" id="{6B3FF0A1-A5BF-F518-D633-9BE922C006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8258" y="513524"/>
            <a:ext cx="6219092" cy="77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28918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Fina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gnaposto testo 6">
            <a:extLst>
              <a:ext uri="{FF2B5EF4-FFF2-40B4-BE49-F238E27FC236}">
                <a16:creationId xmlns:a16="http://schemas.microsoft.com/office/drawing/2014/main" id="{36158372-C12E-48BA-B16E-CD0317C85D3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00075" y="5392132"/>
            <a:ext cx="3866418" cy="856291"/>
          </a:xfrm>
        </p:spPr>
        <p:txBody>
          <a:bodyPr anchor="b">
            <a:noAutofit/>
          </a:bodyPr>
          <a:lstStyle>
            <a:lvl1pPr>
              <a:lnSpc>
                <a:spcPct val="120000"/>
              </a:lnSpc>
              <a:spcBef>
                <a:spcPts val="0"/>
              </a:spcBef>
              <a:defRPr sz="120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it-IT" dirty="0"/>
              <a:t>Via</a:t>
            </a:r>
          </a:p>
          <a:p>
            <a:pPr lvl="0"/>
            <a:r>
              <a:rPr lang="it-IT" dirty="0"/>
              <a:t>T</a:t>
            </a:r>
          </a:p>
          <a:p>
            <a:pPr lvl="0"/>
            <a:r>
              <a:rPr lang="it-IT" dirty="0"/>
              <a:t>@ </a:t>
            </a:r>
          </a:p>
          <a:p>
            <a:pPr lvl="0"/>
            <a:r>
              <a:rPr lang="it-IT" dirty="0" err="1"/>
              <a:t>wwww</a:t>
            </a:r>
            <a:r>
              <a:rPr lang="it-IT" dirty="0"/>
              <a:t>.</a:t>
            </a:r>
          </a:p>
        </p:txBody>
      </p:sp>
      <p:sp>
        <p:nvSpPr>
          <p:cNvPr id="14" name="Cerchio">
            <a:extLst>
              <a:ext uri="{FF2B5EF4-FFF2-40B4-BE49-F238E27FC236}">
                <a16:creationId xmlns:a16="http://schemas.microsoft.com/office/drawing/2014/main" id="{B5A98BF0-37F7-46CF-98E8-56026EBEBEB8}"/>
              </a:ext>
            </a:extLst>
          </p:cNvPr>
          <p:cNvSpPr/>
          <p:nvPr userDrawn="1"/>
        </p:nvSpPr>
        <p:spPr>
          <a:xfrm rot="10800000">
            <a:off x="7559558" y="-1156784"/>
            <a:ext cx="4010434" cy="4010172"/>
          </a:xfrm>
          <a:prstGeom prst="ellipse">
            <a:avLst/>
          </a:prstGeom>
          <a:gradFill flip="none" rotWithShape="1">
            <a:gsLst>
              <a:gs pos="14000">
                <a:srgbClr val="FFFFFF">
                  <a:alpha val="50000"/>
                </a:srgbClr>
              </a:gs>
              <a:gs pos="13661">
                <a:schemeClr val="accent4"/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</p:spPr>
        <p:txBody>
          <a:bodyPr lIns="25400" tIns="25400" rIns="25400" bIns="25400" anchor="ctr"/>
          <a:lstStyle/>
          <a:p>
            <a:pPr lvl="0" algn="ctr" defTabSz="412756"/>
            <a:endParaRPr sz="1600" b="0" i="0" dirty="0">
              <a:solidFill>
                <a:srgbClr val="FFFFFF">
                  <a:alpha val="20092"/>
                </a:srgbClr>
              </a:solidFill>
              <a:latin typeface="Manrope" pitchFamily="2" charset="0"/>
              <a:cs typeface="Arial" panose="020B0604020202020204" pitchFamily="34" charset="0"/>
            </a:endParaRPr>
          </a:p>
        </p:txBody>
      </p:sp>
      <p:sp>
        <p:nvSpPr>
          <p:cNvPr id="15" name="Cerchio">
            <a:extLst>
              <a:ext uri="{FF2B5EF4-FFF2-40B4-BE49-F238E27FC236}">
                <a16:creationId xmlns:a16="http://schemas.microsoft.com/office/drawing/2014/main" id="{1CFB0BC2-CF5D-4C80-91A5-B2FB9DDBB1C2}"/>
              </a:ext>
            </a:extLst>
          </p:cNvPr>
          <p:cNvSpPr/>
          <p:nvPr userDrawn="1"/>
        </p:nvSpPr>
        <p:spPr>
          <a:xfrm>
            <a:off x="7559558" y="2853390"/>
            <a:ext cx="4010432" cy="4010171"/>
          </a:xfrm>
          <a:prstGeom prst="ellipse">
            <a:avLst/>
          </a:prstGeom>
          <a:gradFill flip="none" rotWithShape="1">
            <a:gsLst>
              <a:gs pos="14000">
                <a:srgbClr val="FFFFFF">
                  <a:alpha val="50000"/>
                </a:srgbClr>
              </a:gs>
              <a:gs pos="13661">
                <a:schemeClr val="accent4"/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6">
              <a:defRPr sz="3200">
                <a:solidFill>
                  <a:srgbClr val="FFFFFF">
                    <a:alpha val="20092"/>
                  </a:srgb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b="0" i="0" dirty="0">
              <a:latin typeface="Manrope" pitchFamily="2" charset="0"/>
              <a:cs typeface="Arial" panose="020B0604020202020204" pitchFamily="34" charset="0"/>
            </a:endParaRPr>
          </a:p>
        </p:txBody>
      </p:sp>
      <p:cxnSp>
        <p:nvCxnSpPr>
          <p:cNvPr id="17" name="Connettore diritto 16">
            <a:extLst>
              <a:ext uri="{FF2B5EF4-FFF2-40B4-BE49-F238E27FC236}">
                <a16:creationId xmlns:a16="http://schemas.microsoft.com/office/drawing/2014/main" id="{22A5F901-2B40-46CC-9040-75BF8DEA41AF}"/>
              </a:ext>
            </a:extLst>
          </p:cNvPr>
          <p:cNvCxnSpPr>
            <a:cxnSpLocks/>
          </p:cNvCxnSpPr>
          <p:nvPr userDrawn="1"/>
        </p:nvCxnSpPr>
        <p:spPr>
          <a:xfrm>
            <a:off x="11569992" y="0"/>
            <a:ext cx="0" cy="685800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diritto 17">
            <a:extLst>
              <a:ext uri="{FF2B5EF4-FFF2-40B4-BE49-F238E27FC236}">
                <a16:creationId xmlns:a16="http://schemas.microsoft.com/office/drawing/2014/main" id="{6BCF7785-BB58-48C4-BD31-CE4F3F723E13}"/>
              </a:ext>
            </a:extLst>
          </p:cNvPr>
          <p:cNvCxnSpPr>
            <a:cxnSpLocks/>
          </p:cNvCxnSpPr>
          <p:nvPr userDrawn="1"/>
        </p:nvCxnSpPr>
        <p:spPr>
          <a:xfrm>
            <a:off x="7559558" y="0"/>
            <a:ext cx="0" cy="685800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diritto 18">
            <a:extLst>
              <a:ext uri="{FF2B5EF4-FFF2-40B4-BE49-F238E27FC236}">
                <a16:creationId xmlns:a16="http://schemas.microsoft.com/office/drawing/2014/main" id="{3B7664FB-610B-4E2F-A935-62A588DBE01F}"/>
              </a:ext>
            </a:extLst>
          </p:cNvPr>
          <p:cNvCxnSpPr>
            <a:cxnSpLocks/>
          </p:cNvCxnSpPr>
          <p:nvPr userDrawn="1"/>
        </p:nvCxnSpPr>
        <p:spPr>
          <a:xfrm>
            <a:off x="0" y="2853390"/>
            <a:ext cx="12192000" cy="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F6538F45-6D1B-41E8-838C-C591B1FF478E}"/>
              </a:ext>
            </a:extLst>
          </p:cNvPr>
          <p:cNvSpPr txBox="1"/>
          <p:nvPr userDrawn="1"/>
        </p:nvSpPr>
        <p:spPr>
          <a:xfrm>
            <a:off x="516329" y="4858475"/>
            <a:ext cx="393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chemeClr val="tx2"/>
                </a:solidFill>
              </a:rPr>
              <a:t>Contatti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D4929D17-12B0-3B88-1C27-7B0ED9BA3E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28" y="475550"/>
            <a:ext cx="6655876" cy="842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165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finale_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e 9">
            <a:extLst>
              <a:ext uri="{FF2B5EF4-FFF2-40B4-BE49-F238E27FC236}">
                <a16:creationId xmlns:a16="http://schemas.microsoft.com/office/drawing/2014/main" id="{29206C3E-8262-4BAC-A209-F4327335E1F0}"/>
              </a:ext>
            </a:extLst>
          </p:cNvPr>
          <p:cNvSpPr/>
          <p:nvPr userDrawn="1"/>
        </p:nvSpPr>
        <p:spPr>
          <a:xfrm rot="11483929">
            <a:off x="1293786" y="-5274490"/>
            <a:ext cx="10887270" cy="10887979"/>
          </a:xfrm>
          <a:prstGeom prst="ellipse">
            <a:avLst/>
          </a:prstGeom>
          <a:gradFill flip="none" rotWithShape="1">
            <a:gsLst>
              <a:gs pos="38000">
                <a:schemeClr val="tx1">
                  <a:lumMod val="0"/>
                  <a:lumOff val="100000"/>
                  <a:alpha val="0"/>
                </a:schemeClr>
              </a:gs>
              <a:gs pos="82000">
                <a:schemeClr val="accent3">
                  <a:alpha val="2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latin typeface="Manrope" pitchFamily="2" charset="0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89FF9E0-0F2A-4E7B-ADD7-33314E9E93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16275" y="4295077"/>
            <a:ext cx="8640763" cy="1299008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 dirty="0"/>
              <a:t>Chiusura / Ringraziamenti</a:t>
            </a: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419AA845-D4AF-40CE-B7F3-A1B95A20D2F3}"/>
              </a:ext>
            </a:extLst>
          </p:cNvPr>
          <p:cNvSpPr/>
          <p:nvPr userDrawn="1"/>
        </p:nvSpPr>
        <p:spPr>
          <a:xfrm>
            <a:off x="0" y="4295076"/>
            <a:ext cx="1284270" cy="1284270"/>
          </a:xfrm>
          <a:prstGeom prst="ellipse">
            <a:avLst/>
          </a:prstGeom>
          <a:noFill/>
          <a:ln w="952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BA29D2F2-5AC8-4927-AA1D-19630D333830}"/>
              </a:ext>
            </a:extLst>
          </p:cNvPr>
          <p:cNvCxnSpPr>
            <a:cxnSpLocks/>
          </p:cNvCxnSpPr>
          <p:nvPr userDrawn="1"/>
        </p:nvCxnSpPr>
        <p:spPr>
          <a:xfrm>
            <a:off x="0" y="4295076"/>
            <a:ext cx="12192000" cy="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53C00AF5-6CFB-4B05-922E-59446B4D5F1D}"/>
              </a:ext>
            </a:extLst>
          </p:cNvPr>
          <p:cNvCxnSpPr>
            <a:cxnSpLocks/>
          </p:cNvCxnSpPr>
          <p:nvPr userDrawn="1"/>
        </p:nvCxnSpPr>
        <p:spPr>
          <a:xfrm>
            <a:off x="0" y="5594084"/>
            <a:ext cx="12192000" cy="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28D8426E-B0F3-4A04-99ED-0D9D1A7A694E}"/>
              </a:ext>
            </a:extLst>
          </p:cNvPr>
          <p:cNvCxnSpPr>
            <a:cxnSpLocks/>
          </p:cNvCxnSpPr>
          <p:nvPr userDrawn="1"/>
        </p:nvCxnSpPr>
        <p:spPr>
          <a:xfrm flipV="1">
            <a:off x="1284270" y="1"/>
            <a:ext cx="0" cy="7099442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e 10">
            <a:extLst>
              <a:ext uri="{FF2B5EF4-FFF2-40B4-BE49-F238E27FC236}">
                <a16:creationId xmlns:a16="http://schemas.microsoft.com/office/drawing/2014/main" id="{E4786A85-B23B-420C-9463-CF262A126A21}"/>
              </a:ext>
            </a:extLst>
          </p:cNvPr>
          <p:cNvSpPr/>
          <p:nvPr userDrawn="1"/>
        </p:nvSpPr>
        <p:spPr>
          <a:xfrm rot="11483929">
            <a:off x="652366" y="5545716"/>
            <a:ext cx="10887270" cy="10887979"/>
          </a:xfrm>
          <a:prstGeom prst="ellipse">
            <a:avLst/>
          </a:prstGeom>
          <a:gradFill flip="none" rotWithShape="1">
            <a:gsLst>
              <a:gs pos="38000">
                <a:schemeClr val="tx1">
                  <a:lumMod val="0"/>
                  <a:lumOff val="100000"/>
                  <a:alpha val="0"/>
                </a:schemeClr>
              </a:gs>
              <a:gs pos="82000">
                <a:schemeClr val="accent3">
                  <a:alpha val="2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latin typeface="Manrop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550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finale_B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89FF9E0-0F2A-4E7B-ADD7-33314E9E93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16275" y="4295077"/>
            <a:ext cx="8640763" cy="1299008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 dirty="0"/>
              <a:t>Chiusura / Ringraziamenti</a:t>
            </a: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419AA845-D4AF-40CE-B7F3-A1B95A20D2F3}"/>
              </a:ext>
            </a:extLst>
          </p:cNvPr>
          <p:cNvSpPr/>
          <p:nvPr userDrawn="1"/>
        </p:nvSpPr>
        <p:spPr>
          <a:xfrm>
            <a:off x="0" y="4295076"/>
            <a:ext cx="1284270" cy="1284270"/>
          </a:xfrm>
          <a:prstGeom prst="ellipse">
            <a:avLst/>
          </a:prstGeom>
          <a:noFill/>
          <a:ln w="952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BA29D2F2-5AC8-4927-AA1D-19630D333830}"/>
              </a:ext>
            </a:extLst>
          </p:cNvPr>
          <p:cNvCxnSpPr>
            <a:cxnSpLocks/>
          </p:cNvCxnSpPr>
          <p:nvPr userDrawn="1"/>
        </p:nvCxnSpPr>
        <p:spPr>
          <a:xfrm>
            <a:off x="0" y="4295076"/>
            <a:ext cx="12192000" cy="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53C00AF5-6CFB-4B05-922E-59446B4D5F1D}"/>
              </a:ext>
            </a:extLst>
          </p:cNvPr>
          <p:cNvCxnSpPr>
            <a:cxnSpLocks/>
          </p:cNvCxnSpPr>
          <p:nvPr userDrawn="1"/>
        </p:nvCxnSpPr>
        <p:spPr>
          <a:xfrm>
            <a:off x="0" y="5594084"/>
            <a:ext cx="12192000" cy="0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28D8426E-B0F3-4A04-99ED-0D9D1A7A694E}"/>
              </a:ext>
            </a:extLst>
          </p:cNvPr>
          <p:cNvCxnSpPr>
            <a:cxnSpLocks/>
          </p:cNvCxnSpPr>
          <p:nvPr userDrawn="1"/>
        </p:nvCxnSpPr>
        <p:spPr>
          <a:xfrm flipV="1">
            <a:off x="1284270" y="1"/>
            <a:ext cx="0" cy="7099442"/>
          </a:xfrm>
          <a:prstGeom prst="line">
            <a:avLst/>
          </a:prstGeom>
          <a:ln w="9525"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6769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ina base_ testo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3F10C0-5DFE-4F2B-84B3-498D1D283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4" y="430318"/>
            <a:ext cx="8640000" cy="840083"/>
          </a:xfrm>
          <a:prstGeom prst="rect">
            <a:avLst/>
          </a:prstGeom>
        </p:spPr>
        <p:txBody>
          <a:bodyPr/>
          <a:lstStyle/>
          <a:p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99AF24DE-B4DF-4CF0-A1D8-A9C3833DB7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3" y="1682820"/>
            <a:ext cx="8640000" cy="4429125"/>
          </a:xfrm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3" name="Segnaposto piè di pagina 3">
            <a:extLst>
              <a:ext uri="{FF2B5EF4-FFF2-40B4-BE49-F238E27FC236}">
                <a16:creationId xmlns:a16="http://schemas.microsoft.com/office/drawing/2014/main" id="{B9CB14A3-297D-2C38-901F-B4712E525C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4962" y="6366898"/>
            <a:ext cx="84508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66C5DDE-B9EE-A370-1221-CCFCB49FF4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3837" y="4412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613CE7-07A5-4F78-BD48-9A57854C051F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06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ina base_ testo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3F10C0-5DFE-4F2B-84B3-498D1D283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430318"/>
            <a:ext cx="11522075" cy="840083"/>
          </a:xfrm>
          <a:prstGeom prst="rect">
            <a:avLst/>
          </a:prstGeom>
        </p:spPr>
        <p:txBody>
          <a:bodyPr/>
          <a:lstStyle/>
          <a:p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99AF24DE-B4DF-4CF0-A1D8-A9C3833DB7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3" y="1682820"/>
            <a:ext cx="5330113" cy="4429125"/>
          </a:xfrm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10" name="Segnaposto testo 6">
            <a:extLst>
              <a:ext uri="{FF2B5EF4-FFF2-40B4-BE49-F238E27FC236}">
                <a16:creationId xmlns:a16="http://schemas.microsoft.com/office/drawing/2014/main" id="{A91EDD17-1F39-46F2-A6AE-0DA93D9DE7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53549" y="1682820"/>
            <a:ext cx="5330113" cy="4429125"/>
          </a:xfrm>
        </p:spPr>
        <p:txBody>
          <a:bodyPr/>
          <a:lstStyle/>
          <a:p>
            <a:pPr lvl="0"/>
            <a:endParaRPr lang="it-IT" dirty="0"/>
          </a:p>
        </p:txBody>
      </p:sp>
      <p:sp>
        <p:nvSpPr>
          <p:cNvPr id="5" name="Segnaposto piè di pagina 3">
            <a:extLst>
              <a:ext uri="{FF2B5EF4-FFF2-40B4-BE49-F238E27FC236}">
                <a16:creationId xmlns:a16="http://schemas.microsoft.com/office/drawing/2014/main" id="{311B781F-41FE-D3ED-A2D2-7C6262778C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4962" y="6366898"/>
            <a:ext cx="84508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3" name="Segnaposto numero diapositiva 4">
            <a:extLst>
              <a:ext uri="{FF2B5EF4-FFF2-40B4-BE49-F238E27FC236}">
                <a16:creationId xmlns:a16="http://schemas.microsoft.com/office/drawing/2014/main" id="{FE2C3F12-AA16-CD3F-11F2-3F3DA02E0D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3837" y="4412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613CE7-07A5-4F78-BD48-9A57854C051F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593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F0C82C2-529C-45CC-B0FD-8E1A68BA42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4963" y="1471995"/>
            <a:ext cx="11522075" cy="44291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0"/>
            <a:r>
              <a:rPr lang="it-IT" dirty="0"/>
              <a:t>Secondo livello</a:t>
            </a:r>
          </a:p>
          <a:p>
            <a:pPr lvl="0"/>
            <a:r>
              <a:rPr lang="it-IT" dirty="0"/>
              <a:t>Terzo livello</a:t>
            </a:r>
          </a:p>
          <a:p>
            <a:pPr lvl="0"/>
            <a:r>
              <a:rPr lang="it-IT" dirty="0"/>
              <a:t>Quarto livello</a:t>
            </a:r>
          </a:p>
          <a:p>
            <a:pPr lvl="0"/>
            <a:r>
              <a:rPr lang="it-IT" dirty="0"/>
              <a:t>Quinto livello</a:t>
            </a:r>
          </a:p>
        </p:txBody>
      </p:sp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911793CE-543C-563A-677B-0839CE9EBACC}"/>
              </a:ext>
            </a:extLst>
          </p:cNvPr>
          <p:cNvPicPr>
            <a:picLocks noChangeAspect="1"/>
          </p:cNvPicPr>
          <p:nvPr userDrawn="1"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 l="11642"/>
          <a:stretch/>
        </p:blipFill>
        <p:spPr>
          <a:xfrm>
            <a:off x="8937173" y="6340017"/>
            <a:ext cx="2935686" cy="376131"/>
          </a:xfrm>
          <a:prstGeom prst="rect">
            <a:avLst/>
          </a:prstGeom>
        </p:spPr>
      </p:pic>
      <p:sp>
        <p:nvSpPr>
          <p:cNvPr id="9" name="Segnaposto titolo 1">
            <a:extLst>
              <a:ext uri="{FF2B5EF4-FFF2-40B4-BE49-F238E27FC236}">
                <a16:creationId xmlns:a16="http://schemas.microsoft.com/office/drawing/2014/main" id="{836284BB-191B-2A14-9848-97A7E0B28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430318"/>
            <a:ext cx="11522075" cy="8400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4B25C78-6245-EA98-9EF6-825CF2E965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3837" y="4412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613CE7-07A5-4F78-BD48-9A57854C051F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6" name="Segnaposto piè di pagina 3">
            <a:extLst>
              <a:ext uri="{FF2B5EF4-FFF2-40B4-BE49-F238E27FC236}">
                <a16:creationId xmlns:a16="http://schemas.microsoft.com/office/drawing/2014/main" id="{ABC3DC92-F95A-C00E-CE87-DD5174D60A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4962" y="6366898"/>
            <a:ext cx="84508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548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  <p:sldLayoutId id="2147483749" r:id="rId16"/>
    <p:sldLayoutId id="2147483750" r:id="rId17"/>
    <p:sldLayoutId id="2147483751" r:id="rId18"/>
    <p:sldLayoutId id="2147483752" r:id="rId19"/>
    <p:sldLayoutId id="2147483753" r:id="rId20"/>
    <p:sldLayoutId id="2147483754" r:id="rId21"/>
    <p:sldLayoutId id="2147483755" r:id="rId22"/>
    <p:sldLayoutId id="2147483756" r:id="rId23"/>
    <p:sldLayoutId id="2147483757" r:id="rId24"/>
    <p:sldLayoutId id="2147483758" r:id="rId25"/>
    <p:sldLayoutId id="2147483683" r:id="rId26"/>
    <p:sldLayoutId id="2147483684" r:id="rId27"/>
    <p:sldLayoutId id="2147483680" r:id="rId28"/>
    <p:sldLayoutId id="2147483717" r:id="rId29"/>
    <p:sldLayoutId id="2147483681" r:id="rId30"/>
    <p:sldLayoutId id="2147483682" r:id="rId31"/>
    <p:sldLayoutId id="2147483719" r:id="rId32"/>
    <p:sldLayoutId id="2147483671" r:id="rId33"/>
    <p:sldLayoutId id="2147483726" r:id="rId34"/>
    <p:sldLayoutId id="2147483727" r:id="rId35"/>
    <p:sldLayoutId id="2147483662" r:id="rId36"/>
    <p:sldLayoutId id="2147483670" r:id="rId37"/>
    <p:sldLayoutId id="2147483720" r:id="rId38"/>
    <p:sldLayoutId id="2147483672" r:id="rId39"/>
    <p:sldLayoutId id="2147483677" r:id="rId40"/>
    <p:sldLayoutId id="2147483678" r:id="rId41"/>
    <p:sldLayoutId id="2147483721" r:id="rId42"/>
    <p:sldLayoutId id="2147483723" r:id="rId43"/>
    <p:sldLayoutId id="2147483724" r:id="rId44"/>
    <p:sldLayoutId id="2147483673" r:id="rId45"/>
    <p:sldLayoutId id="2147483674" r:id="rId46"/>
    <p:sldLayoutId id="2147483725" r:id="rId47"/>
    <p:sldLayoutId id="2147483675" r:id="rId48"/>
    <p:sldLayoutId id="2147483676" r:id="rId49"/>
    <p:sldLayoutId id="2147483759" r:id="rId50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None/>
        <a:defRPr lang="it-IT" sz="16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lang="it-IT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lang="it-IT" sz="16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lang="it-IT" sz="16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lang="it-IT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469">
          <p15:clr>
            <a:srgbClr val="F26B43"/>
          </p15:clr>
        </p15:guide>
        <p15:guide id="2" pos="211">
          <p15:clr>
            <a:srgbClr val="F26B43"/>
          </p15:clr>
        </p15:guide>
        <p15:guide id="3" pos="2026">
          <p15:clr>
            <a:srgbClr val="F26B43"/>
          </p15:clr>
        </p15:guide>
        <p15:guide id="4" pos="1799">
          <p15:clr>
            <a:srgbClr val="F26B43"/>
          </p15:clr>
        </p15:guide>
        <p15:guide id="5" orient="horz" pos="1298">
          <p15:clr>
            <a:srgbClr val="F26B43"/>
          </p15:clr>
        </p15:guide>
        <p15:guide id="6" orient="horz" pos="4088">
          <p15:clr>
            <a:srgbClr val="F26B43"/>
          </p15:clr>
        </p15:guide>
        <p15:guide id="7" orient="horz" pos="255">
          <p15:clr>
            <a:srgbClr val="F26B43"/>
          </p15:clr>
        </p15:guide>
        <p15:guide id="8" orient="horz" pos="981">
          <p15:clr>
            <a:srgbClr val="F26B43"/>
          </p15:clr>
        </p15:guide>
        <p15:guide id="9" orient="horz" pos="504">
          <p15:clr>
            <a:srgbClr val="F26B43"/>
          </p15:clr>
        </p15:guide>
        <p15:guide id="10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D93F0EDA-05BE-4DD7-962F-394BE0791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808073"/>
            <a:ext cx="11522075" cy="840083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endParaRPr lang="it-IT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F0C82C2-529C-45CC-B0FD-8E1A68BA42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4963" y="2060575"/>
            <a:ext cx="11522075" cy="442912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889197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60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None/>
        <a:defRPr lang="it-IT" sz="14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lang="it-IT" sz="14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lang="it-IT" sz="14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lang="it-IT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lang="it-IT" sz="14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469">
          <p15:clr>
            <a:srgbClr val="F26B43"/>
          </p15:clr>
        </p15:guide>
        <p15:guide id="2" pos="211">
          <p15:clr>
            <a:srgbClr val="F26B43"/>
          </p15:clr>
        </p15:guide>
        <p15:guide id="3" pos="2026">
          <p15:clr>
            <a:srgbClr val="F26B43"/>
          </p15:clr>
        </p15:guide>
        <p15:guide id="4" pos="1799">
          <p15:clr>
            <a:srgbClr val="F26B43"/>
          </p15:clr>
        </p15:guide>
        <p15:guide id="5" orient="horz" pos="1298">
          <p15:clr>
            <a:srgbClr val="F26B43"/>
          </p15:clr>
        </p15:guide>
        <p15:guide id="6" orient="horz" pos="4088">
          <p15:clr>
            <a:srgbClr val="F26B43"/>
          </p15:clr>
        </p15:guide>
        <p15:guide id="7" orient="horz" pos="255">
          <p15:clr>
            <a:srgbClr val="F26B43"/>
          </p15:clr>
        </p15:guide>
        <p15:guide id="8" orient="horz" pos="981">
          <p15:clr>
            <a:srgbClr val="F26B43"/>
          </p15:clr>
        </p15:guide>
        <p15:guide id="9" orient="horz" pos="504">
          <p15:clr>
            <a:srgbClr val="F26B43"/>
          </p15:clr>
        </p15:guide>
        <p15:guide id="10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6.png"/><Relationship Id="rId5" Type="http://schemas.openxmlformats.org/officeDocument/2006/relationships/image" Target="../media/image41.png"/><Relationship Id="rId4" Type="http://schemas.openxmlformats.org/officeDocument/2006/relationships/image" Target="../media/image5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026BBB7E-2B72-48A5-B8AC-092CE1F3CB5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it-IT" dirty="0"/>
              <a:t>Piergiulio Mannocci</a:t>
            </a:r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139C8332-124C-4AAA-8F96-961CED6E6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Laboratory</a:t>
            </a:r>
            <a:r>
              <a:rPr lang="it-IT" dirty="0"/>
              <a:t> 2 – Hardware </a:t>
            </a:r>
            <a:r>
              <a:rPr lang="it-IT" dirty="0" err="1"/>
              <a:t>qubit</a:t>
            </a:r>
            <a:r>
              <a:rPr lang="it-IT" dirty="0"/>
              <a:t> gates</a:t>
            </a:r>
            <a:br>
              <a:rPr lang="it-IT" dirty="0"/>
            </a:br>
            <a:r>
              <a:rPr lang="it-IT" dirty="0"/>
              <a:t>058171 - Quantum </a:t>
            </a:r>
            <a:r>
              <a:rPr lang="it-IT" dirty="0" err="1"/>
              <a:t>Circuits</a:t>
            </a:r>
            <a:r>
              <a:rPr lang="it-IT" dirty="0"/>
              <a:t> and Devices</a:t>
            </a:r>
          </a:p>
        </p:txBody>
      </p:sp>
      <p:pic>
        <p:nvPicPr>
          <p:cNvPr id="4" name="Elemento grafico 3">
            <a:extLst>
              <a:ext uri="{FF2B5EF4-FFF2-40B4-BE49-F238E27FC236}">
                <a16:creationId xmlns:a16="http://schemas.microsoft.com/office/drawing/2014/main" id="{D16F6360-A60A-0FE6-25A7-27A67544B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642"/>
          <a:stretch/>
        </p:blipFill>
        <p:spPr>
          <a:xfrm>
            <a:off x="8937173" y="6340017"/>
            <a:ext cx="2935686" cy="376131"/>
          </a:xfrm>
          <a:prstGeom prst="rect">
            <a:avLst/>
          </a:prstGeom>
        </p:spPr>
      </p:pic>
      <p:pic>
        <p:nvPicPr>
          <p:cNvPr id="6" name="Immagine 5" descr="Immagine che contiene cerchio, arte, bianco e nero, simbolo&#10;&#10;Descrizione generata automaticamente">
            <a:extLst>
              <a:ext uri="{FF2B5EF4-FFF2-40B4-BE49-F238E27FC236}">
                <a16:creationId xmlns:a16="http://schemas.microsoft.com/office/drawing/2014/main" id="{8C24C3D7-EB57-14D9-BD5F-4329D8B3AF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674" y="3635101"/>
            <a:ext cx="2298765" cy="2294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913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BF9A83-C29F-9200-C296-2954EA955F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29D8116-6A63-2989-B789-8626F78DA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Driving</a:t>
            </a:r>
            <a:r>
              <a:rPr lang="it-IT" dirty="0"/>
              <a:t> </a:t>
            </a:r>
            <a:r>
              <a:rPr lang="it-IT" dirty="0" err="1"/>
              <a:t>phase</a:t>
            </a:r>
            <a:endParaRPr lang="it-IT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2AC60F01-0881-51B0-B43D-DD025CF2D4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2" y="1168736"/>
            <a:ext cx="10970897" cy="494320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Driving</a:t>
            </a:r>
            <a:r>
              <a:rPr lang="it-IT" dirty="0"/>
              <a:t> </a:t>
            </a:r>
            <a:r>
              <a:rPr lang="it-IT" dirty="0" err="1"/>
              <a:t>phase</a:t>
            </a:r>
            <a:r>
              <a:rPr lang="it-IT" dirty="0"/>
              <a:t> can be </a:t>
            </a:r>
            <a:r>
              <a:rPr lang="it-IT" dirty="0" err="1"/>
              <a:t>simulated</a:t>
            </a:r>
            <a:r>
              <a:rPr lang="it-IT" dirty="0"/>
              <a:t> by </a:t>
            </a:r>
            <a:r>
              <a:rPr lang="it-IT" dirty="0" err="1"/>
              <a:t>using</a:t>
            </a:r>
            <a:r>
              <a:rPr lang="it-IT" dirty="0"/>
              <a:t> a </a:t>
            </a:r>
            <a:r>
              <a:rPr lang="it-IT" dirty="0" err="1"/>
              <a:t>complex</a:t>
            </a:r>
            <a:r>
              <a:rPr lang="it-IT" dirty="0"/>
              <a:t> </a:t>
            </a:r>
            <a:r>
              <a:rPr lang="it-IT" dirty="0" err="1"/>
              <a:t>envelope</a:t>
            </a:r>
            <a:r>
              <a:rPr lang="it-IT" dirty="0"/>
              <a:t> </a:t>
            </a:r>
            <a:r>
              <a:rPr lang="it-IT" dirty="0" err="1"/>
              <a:t>amplitude</a:t>
            </a:r>
            <a:endParaRPr lang="it-IT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it-IT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Example</a:t>
            </a:r>
            <a:r>
              <a:rPr lang="it-IT" dirty="0"/>
              <a:t>: </a:t>
            </a:r>
            <a:r>
              <a:rPr lang="en-US" dirty="0"/>
              <a:t>full-amplitude, in-quadrature 12.5 ns pulse followed by 6.25 ns idle (zero-amplitude) @ 4.95 GHz </a:t>
            </a:r>
            <a:endParaRPr lang="it-IT" dirty="0"/>
          </a:p>
          <a:p>
            <a:pPr algn="ctr"/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envfunc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 = lambda t: 1j.*(t &lt;= 12.5e-9) + 0.*(t &gt; 12.5e-9)</a:t>
            </a:r>
          </a:p>
          <a:p>
            <a:pPr algn="ctr"/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sig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Signal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envelope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envfunc,carrier_freq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=4.95e9)</a:t>
            </a:r>
          </a:p>
          <a:p>
            <a:endParaRPr lang="it-IT" dirty="0"/>
          </a:p>
          <a:p>
            <a:endParaRPr lang="it-IT" dirty="0"/>
          </a:p>
        </p:txBody>
      </p:sp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C54D913C-DB0D-6AC6-BE63-DAAF93BB4B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8BAF5E9-5E65-DF0E-B6BE-5D0BB30ED4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1C4CF2C2-6590-85F0-2A61-714E7D243A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441" y="2839510"/>
            <a:ext cx="10421937" cy="327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8254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D1C7B7-7556-7371-5505-2E129973E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E1BBDA7-0686-DE80-04A1-305230C48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Y</a:t>
            </a:r>
            <a:r>
              <a:rPr lang="it-IT" baseline="30000" dirty="0"/>
              <a:t>1/2</a:t>
            </a:r>
            <a:r>
              <a:rPr lang="it-IT" dirty="0"/>
              <a:t> </a:t>
            </a:r>
            <a:r>
              <a:rPr lang="it-IT" dirty="0" err="1"/>
              <a:t>rotation</a:t>
            </a:r>
            <a:r>
              <a:rPr lang="it-IT" dirty="0"/>
              <a:t> </a:t>
            </a:r>
            <a:r>
              <a:rPr lang="it-IT" dirty="0" err="1"/>
              <a:t>simulation</a:t>
            </a:r>
            <a:endParaRPr lang="it-IT" dirty="0"/>
          </a:p>
        </p:txBody>
      </p:sp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B36EF5F3-8087-5CB5-FCD6-A73AD586E0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E475751-B46F-D40C-E94C-D851B2E8AC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B242B2B8-BCB5-B901-8E96-FE53D00785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3062" y="1004106"/>
            <a:ext cx="2641600" cy="26416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C2C6571D-A753-D2D7-BEF2-E08D58EC9B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5862" y="1004106"/>
            <a:ext cx="7895391" cy="270206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D536238-CA98-862D-8CD8-3C1D6F18C9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3062" y="3620306"/>
            <a:ext cx="2641600" cy="264160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6EB5C5E-831A-1ED4-AD83-6E7240F8A5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3961" y="3664834"/>
            <a:ext cx="7737292" cy="270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926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4B8480-E69B-6287-9B90-D88969B0B7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69B773E-BFD9-4763-E754-53C81D976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Multiple </a:t>
            </a:r>
            <a:r>
              <a:rPr lang="it-IT" dirty="0" err="1"/>
              <a:t>pulses</a:t>
            </a:r>
            <a:endParaRPr lang="it-IT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82081488-D384-86BD-3E18-7773EBA562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2" y="1168736"/>
            <a:ext cx="10970897" cy="494320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More </a:t>
            </a:r>
            <a:r>
              <a:rPr lang="it-IT" dirty="0" err="1"/>
              <a:t>complex</a:t>
            </a:r>
            <a:r>
              <a:rPr lang="it-IT" dirty="0"/>
              <a:t> </a:t>
            </a:r>
            <a:r>
              <a:rPr lang="it-IT" dirty="0" err="1"/>
              <a:t>envelope</a:t>
            </a:r>
            <a:r>
              <a:rPr lang="it-IT" dirty="0"/>
              <a:t> </a:t>
            </a:r>
            <a:r>
              <a:rPr lang="it-IT" dirty="0" err="1"/>
              <a:t>functions</a:t>
            </a:r>
            <a:r>
              <a:rPr lang="it-IT" dirty="0"/>
              <a:t> </a:t>
            </a:r>
            <a:r>
              <a:rPr lang="it-IT" dirty="0" err="1"/>
              <a:t>allow</a:t>
            </a:r>
            <a:r>
              <a:rPr lang="it-IT" dirty="0"/>
              <a:t> </a:t>
            </a:r>
            <a:r>
              <a:rPr lang="it-IT" dirty="0" err="1"/>
              <a:t>simulations</a:t>
            </a:r>
            <a:r>
              <a:rPr lang="it-IT" dirty="0"/>
              <a:t> of multiple </a:t>
            </a:r>
            <a:r>
              <a:rPr lang="it-IT" dirty="0" err="1"/>
              <a:t>pulses</a:t>
            </a:r>
            <a:r>
              <a:rPr lang="it-IT" dirty="0"/>
              <a:t> and </a:t>
            </a:r>
            <a:r>
              <a:rPr lang="it-IT" dirty="0" err="1"/>
              <a:t>idle</a:t>
            </a:r>
            <a:r>
              <a:rPr lang="it-IT" dirty="0"/>
              <a:t> times</a:t>
            </a:r>
            <a:endParaRPr lang="it-IT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Example</a:t>
            </a:r>
            <a:r>
              <a:rPr lang="it-IT" dirty="0"/>
              <a:t>: 12.5ns full-</a:t>
            </a:r>
            <a:r>
              <a:rPr lang="it-IT" dirty="0" err="1"/>
              <a:t>amplitude</a:t>
            </a:r>
            <a:r>
              <a:rPr lang="it-IT" dirty="0"/>
              <a:t> in-</a:t>
            </a:r>
            <a:r>
              <a:rPr lang="it-IT" dirty="0" err="1"/>
              <a:t>phase</a:t>
            </a:r>
            <a:r>
              <a:rPr lang="it-IT" dirty="0"/>
              <a:t> </a:t>
            </a:r>
            <a:r>
              <a:rPr lang="it-IT" dirty="0" err="1"/>
              <a:t>pulse</a:t>
            </a:r>
            <a:r>
              <a:rPr lang="it-IT" dirty="0"/>
              <a:t>, 10ns </a:t>
            </a:r>
            <a:r>
              <a:rPr lang="it-IT" dirty="0" err="1"/>
              <a:t>idle</a:t>
            </a:r>
            <a:r>
              <a:rPr lang="it-IT" dirty="0"/>
              <a:t>, 12.5 ns full-</a:t>
            </a:r>
            <a:r>
              <a:rPr lang="it-IT" dirty="0" err="1"/>
              <a:t>amplitude</a:t>
            </a:r>
            <a:r>
              <a:rPr lang="it-IT" dirty="0"/>
              <a:t> in-</a:t>
            </a:r>
            <a:r>
              <a:rPr lang="it-IT" dirty="0" err="1"/>
              <a:t>phase</a:t>
            </a:r>
            <a:r>
              <a:rPr lang="it-IT" dirty="0"/>
              <a:t> </a:t>
            </a:r>
            <a:r>
              <a:rPr lang="it-IT" dirty="0" err="1"/>
              <a:t>pulse</a:t>
            </a:r>
            <a:r>
              <a:rPr lang="it-IT" dirty="0"/>
              <a:t> (X</a:t>
            </a:r>
            <a:r>
              <a:rPr lang="it-IT" baseline="30000" dirty="0"/>
              <a:t>1/2</a:t>
            </a:r>
            <a:r>
              <a:rPr lang="it-IT" dirty="0"/>
              <a:t>X</a:t>
            </a:r>
            <a:r>
              <a:rPr lang="it-IT" baseline="30000" dirty="0"/>
              <a:t>1/2</a:t>
            </a:r>
            <a:r>
              <a:rPr lang="it-IT" dirty="0"/>
              <a:t>)</a:t>
            </a:r>
          </a:p>
          <a:p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envfunc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 = lambda t: 	</a:t>
            </a:r>
            <a:r>
              <a:rPr lang="nb-NO" dirty="0">
                <a:latin typeface="Courier New" panose="02070309020205020404" pitchFamily="49" charset="0"/>
                <a:cs typeface="Courier New" panose="02070309020205020404" pitchFamily="49" charset="0"/>
              </a:rPr>
              <a:t>1. * (	 (  t &lt;= 12.5e-9) | </a:t>
            </a:r>
          </a:p>
          <a:p>
            <a:r>
              <a:rPr lang="nb-NO" dirty="0">
                <a:latin typeface="Courier New" panose="02070309020205020404" pitchFamily="49" charset="0"/>
                <a:cs typeface="Courier New" panose="02070309020205020404" pitchFamily="49" charset="0"/>
              </a:rPr>
              <a:t>				  	 ( (t &gt;= 22.5e-9) &amp; (t &lt;= 35e-9) )</a:t>
            </a:r>
          </a:p>
          <a:p>
            <a:r>
              <a:rPr lang="nb-NO" dirty="0">
                <a:latin typeface="Courier New" panose="02070309020205020404" pitchFamily="49" charset="0"/>
                <a:cs typeface="Courier New" panose="02070309020205020404" pitchFamily="49" charset="0"/>
              </a:rPr>
              <a:t>				      )</a:t>
            </a:r>
            <a:r>
              <a:rPr lang="it-IT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lvl="8" indent="0">
              <a:buNone/>
            </a:pPr>
            <a:endParaRPr lang="it-IT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it-IT" dirty="0"/>
          </a:p>
          <a:p>
            <a:endParaRPr lang="it-IT" dirty="0"/>
          </a:p>
        </p:txBody>
      </p:sp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803936F0-5E98-ABB2-81DC-934C6A31EB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8B5F673-DAA6-4D12-4C0E-2E9E626B9D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65D39486-DB37-81E7-C471-5EAFA897BF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641" y="2915994"/>
            <a:ext cx="9956844" cy="319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187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0770A8-B503-2C27-5636-2806E725DB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C993B71-BB51-4117-7B14-7B31F6C77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X</a:t>
            </a:r>
            <a:r>
              <a:rPr lang="it-IT" baseline="30000" dirty="0"/>
              <a:t>1/2</a:t>
            </a:r>
            <a:r>
              <a:rPr lang="it-IT" dirty="0"/>
              <a:t>X</a:t>
            </a:r>
            <a:r>
              <a:rPr lang="it-IT" baseline="30000" dirty="0"/>
              <a:t>1/2</a:t>
            </a:r>
            <a:r>
              <a:rPr lang="it-IT" dirty="0"/>
              <a:t> </a:t>
            </a:r>
            <a:r>
              <a:rPr lang="it-IT" dirty="0" err="1"/>
              <a:t>rotation</a:t>
            </a:r>
            <a:r>
              <a:rPr lang="it-IT" dirty="0"/>
              <a:t> </a:t>
            </a:r>
            <a:r>
              <a:rPr lang="it-IT" dirty="0" err="1"/>
              <a:t>simulation</a:t>
            </a:r>
            <a:endParaRPr lang="it-IT" dirty="0"/>
          </a:p>
        </p:txBody>
      </p:sp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E8F52538-E5BE-A3DA-0D4A-1C1401F66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97E3F68-1A75-23E3-A6CB-E6C30932DD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D2722651-9679-FAA6-3C04-2AA3477B6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3062" y="1004106"/>
            <a:ext cx="2641600" cy="26416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CA05474F-4D70-262E-746F-4AFC3E4FF7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5863" y="1004106"/>
            <a:ext cx="7895389" cy="270206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08A07F51-7C94-C4DE-68BE-C198187B5D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3062" y="3620306"/>
            <a:ext cx="2641600" cy="264160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D259BD26-B745-5385-1A88-87555743CD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3961" y="3691888"/>
            <a:ext cx="7737292" cy="264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9598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6BCD57-BD48-451A-6B13-85308F84B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D21210AA-3DDF-8962-574D-555D20BAA287}"/>
              </a:ext>
            </a:extLst>
          </p:cNvPr>
          <p:cNvSpPr txBox="1">
            <a:spLocks/>
          </p:cNvSpPr>
          <p:nvPr/>
        </p:nvSpPr>
        <p:spPr>
          <a:xfrm>
            <a:off x="603287" y="2853390"/>
            <a:ext cx="10986218" cy="232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 err="1"/>
              <a:t>Hands-on</a:t>
            </a:r>
            <a:r>
              <a:rPr lang="it-IT" dirty="0"/>
              <a:t> time! </a:t>
            </a:r>
          </a:p>
          <a:p>
            <a:r>
              <a:rPr lang="it-IT" dirty="0" err="1"/>
              <a:t>Exercise</a:t>
            </a:r>
            <a:r>
              <a:rPr lang="it-IT" dirty="0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24772196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BC3433-BD02-4A06-8825-217D529A57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FC0CB919-77D9-F9B8-C890-97106DA03F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19310" y="715775"/>
            <a:ext cx="9153379" cy="3132588"/>
          </a:xfrm>
          <a:prstGeom prst="rect">
            <a:avLst/>
          </a:prstGeom>
        </p:spPr>
      </p:pic>
      <p:grpSp>
        <p:nvGrpSpPr>
          <p:cNvPr id="17" name="Gruppo 16">
            <a:extLst>
              <a:ext uri="{FF2B5EF4-FFF2-40B4-BE49-F238E27FC236}">
                <a16:creationId xmlns:a16="http://schemas.microsoft.com/office/drawing/2014/main" id="{69D76A1C-A17E-BFD2-FF7D-A48CC2311606}"/>
              </a:ext>
            </a:extLst>
          </p:cNvPr>
          <p:cNvGrpSpPr/>
          <p:nvPr/>
        </p:nvGrpSpPr>
        <p:grpSpPr>
          <a:xfrm>
            <a:off x="201379" y="3912941"/>
            <a:ext cx="11382755" cy="2635861"/>
            <a:chOff x="201379" y="3791821"/>
            <a:chExt cx="11382755" cy="2635861"/>
          </a:xfrm>
        </p:grpSpPr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8EB061DF-7ADA-9F06-F97F-C7C5DFB336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1379" y="3791821"/>
              <a:ext cx="2635861" cy="2635861"/>
            </a:xfrm>
            <a:prstGeom prst="rect">
              <a:avLst/>
            </a:prstGeom>
          </p:spPr>
        </p:pic>
        <p:pic>
          <p:nvPicPr>
            <p:cNvPr id="11" name="Immagine 10">
              <a:extLst>
                <a:ext uri="{FF2B5EF4-FFF2-40B4-BE49-F238E27FC236}">
                  <a16:creationId xmlns:a16="http://schemas.microsoft.com/office/drawing/2014/main" id="{EC1FB177-F9B3-9E72-3F7B-CC0CFC48EC6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143701" y="3791821"/>
              <a:ext cx="2609170" cy="2609170"/>
            </a:xfrm>
            <a:prstGeom prst="rect">
              <a:avLst/>
            </a:prstGeom>
          </p:spPr>
        </p:pic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DFAB4D5A-8290-7045-48B6-50CA3A89B4D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59332" y="3791821"/>
              <a:ext cx="2609170" cy="2609170"/>
            </a:xfrm>
            <a:prstGeom prst="rect">
              <a:avLst/>
            </a:prstGeom>
          </p:spPr>
        </p:pic>
        <p:pic>
          <p:nvPicPr>
            <p:cNvPr id="15" name="Immagine 14">
              <a:extLst>
                <a:ext uri="{FF2B5EF4-FFF2-40B4-BE49-F238E27FC236}">
                  <a16:creationId xmlns:a16="http://schemas.microsoft.com/office/drawing/2014/main" id="{F1739F50-9992-7EBC-D893-3838623A661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974964" y="3791821"/>
              <a:ext cx="2609170" cy="2609170"/>
            </a:xfrm>
            <a:prstGeom prst="rect">
              <a:avLst/>
            </a:prstGeom>
          </p:spPr>
        </p:pic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FC90EE21-94B0-026B-4709-6F980020D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X</a:t>
            </a:r>
            <a:r>
              <a:rPr lang="it-IT" baseline="30000" dirty="0"/>
              <a:t>1/4</a:t>
            </a:r>
            <a:r>
              <a:rPr lang="it-IT" dirty="0"/>
              <a:t>Y</a:t>
            </a:r>
            <a:r>
              <a:rPr lang="it-IT" baseline="30000" dirty="0"/>
              <a:t>1/4</a:t>
            </a:r>
            <a:r>
              <a:rPr lang="it-IT" dirty="0"/>
              <a:t> </a:t>
            </a:r>
            <a:r>
              <a:rPr lang="it-IT" dirty="0" err="1"/>
              <a:t>rotation</a:t>
            </a:r>
            <a:r>
              <a:rPr lang="it-IT" dirty="0"/>
              <a:t> </a:t>
            </a:r>
            <a:r>
              <a:rPr lang="it-IT" dirty="0" err="1"/>
              <a:t>result</a:t>
            </a:r>
            <a:endParaRPr lang="it-IT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303CB8E1-CCAA-E8E3-FA55-0B3EFC6DA8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2" y="1168736"/>
            <a:ext cx="10970897" cy="4943209"/>
          </a:xfrm>
        </p:spPr>
        <p:txBody>
          <a:bodyPr/>
          <a:lstStyle/>
          <a:p>
            <a:pPr lvl="8" indent="0">
              <a:buNone/>
            </a:pPr>
            <a:endParaRPr lang="it-IT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it-IT" dirty="0"/>
          </a:p>
          <a:p>
            <a:endParaRPr lang="it-IT" dirty="0"/>
          </a:p>
        </p:txBody>
      </p:sp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ACF6009F-0BF0-DE35-0616-42A491D75A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5F34599-A821-23EA-DAB1-23B09B9252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15</a:t>
            </a:fld>
            <a:endParaRPr lang="en-US" dirty="0"/>
          </a:p>
        </p:txBody>
      </p:sp>
      <p:cxnSp>
        <p:nvCxnSpPr>
          <p:cNvPr id="19" name="Connettore 2 18">
            <a:extLst>
              <a:ext uri="{FF2B5EF4-FFF2-40B4-BE49-F238E27FC236}">
                <a16:creationId xmlns:a16="http://schemas.microsoft.com/office/drawing/2014/main" id="{F61C4633-4491-A9E4-9124-00D4CF9FD7D6}"/>
              </a:ext>
            </a:extLst>
          </p:cNvPr>
          <p:cNvCxnSpPr/>
          <p:nvPr/>
        </p:nvCxnSpPr>
        <p:spPr>
          <a:xfrm flipH="1">
            <a:off x="1992302" y="1453351"/>
            <a:ext cx="1653187" cy="25494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2 19">
            <a:extLst>
              <a:ext uri="{FF2B5EF4-FFF2-40B4-BE49-F238E27FC236}">
                <a16:creationId xmlns:a16="http://schemas.microsoft.com/office/drawing/2014/main" id="{4FA9046D-662A-A656-4C6C-AD74B9CCE38B}"/>
              </a:ext>
            </a:extLst>
          </p:cNvPr>
          <p:cNvCxnSpPr>
            <a:cxnSpLocks/>
          </p:cNvCxnSpPr>
          <p:nvPr/>
        </p:nvCxnSpPr>
        <p:spPr>
          <a:xfrm flipH="1">
            <a:off x="4829835" y="1453351"/>
            <a:ext cx="1112140" cy="264996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>
            <a:extLst>
              <a:ext uri="{FF2B5EF4-FFF2-40B4-BE49-F238E27FC236}">
                <a16:creationId xmlns:a16="http://schemas.microsoft.com/office/drawing/2014/main" id="{99852674-5939-6CCA-0906-04AC62F50247}"/>
              </a:ext>
            </a:extLst>
          </p:cNvPr>
          <p:cNvCxnSpPr>
            <a:cxnSpLocks/>
          </p:cNvCxnSpPr>
          <p:nvPr/>
        </p:nvCxnSpPr>
        <p:spPr>
          <a:xfrm flipH="1">
            <a:off x="7854151" y="1632756"/>
            <a:ext cx="690342" cy="247056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2 25">
            <a:extLst>
              <a:ext uri="{FF2B5EF4-FFF2-40B4-BE49-F238E27FC236}">
                <a16:creationId xmlns:a16="http://schemas.microsoft.com/office/drawing/2014/main" id="{E95A7BCF-EF4B-CB8B-49C0-1D916B4BB3D2}"/>
              </a:ext>
            </a:extLst>
          </p:cNvPr>
          <p:cNvCxnSpPr>
            <a:cxnSpLocks/>
          </p:cNvCxnSpPr>
          <p:nvPr/>
        </p:nvCxnSpPr>
        <p:spPr>
          <a:xfrm>
            <a:off x="9907009" y="1723362"/>
            <a:ext cx="224059" cy="229124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74277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BCEE1-100F-77C2-B304-26675AD0A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EC57EA6-E53D-BA73-B5CB-15CFAC910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0966" y="715775"/>
            <a:ext cx="9070067" cy="3132589"/>
          </a:xfrm>
          <a:prstGeom prst="rect">
            <a:avLst/>
          </a:prstGeom>
        </p:spPr>
      </p:pic>
      <p:grpSp>
        <p:nvGrpSpPr>
          <p:cNvPr id="17" name="Gruppo 16">
            <a:extLst>
              <a:ext uri="{FF2B5EF4-FFF2-40B4-BE49-F238E27FC236}">
                <a16:creationId xmlns:a16="http://schemas.microsoft.com/office/drawing/2014/main" id="{C5835BF6-A23F-CAE8-EA21-1A1B8A743DAF}"/>
              </a:ext>
            </a:extLst>
          </p:cNvPr>
          <p:cNvGrpSpPr/>
          <p:nvPr/>
        </p:nvGrpSpPr>
        <p:grpSpPr>
          <a:xfrm>
            <a:off x="201379" y="3912941"/>
            <a:ext cx="11382755" cy="2635861"/>
            <a:chOff x="201379" y="3791821"/>
            <a:chExt cx="11382755" cy="2635861"/>
          </a:xfrm>
        </p:grpSpPr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08FC6088-413C-CD31-561B-29C864C1C3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1379" y="3791821"/>
              <a:ext cx="2635861" cy="2635861"/>
            </a:xfrm>
            <a:prstGeom prst="rect">
              <a:avLst/>
            </a:prstGeom>
          </p:spPr>
        </p:pic>
        <p:pic>
          <p:nvPicPr>
            <p:cNvPr id="11" name="Immagine 10">
              <a:extLst>
                <a:ext uri="{FF2B5EF4-FFF2-40B4-BE49-F238E27FC236}">
                  <a16:creationId xmlns:a16="http://schemas.microsoft.com/office/drawing/2014/main" id="{78A496E4-7371-B2E2-4B37-EA7E71BDBD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143701" y="3791821"/>
              <a:ext cx="2609170" cy="2609170"/>
            </a:xfrm>
            <a:prstGeom prst="rect">
              <a:avLst/>
            </a:prstGeom>
          </p:spPr>
        </p:pic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52535574-6164-CEC2-0CB3-538EFDEFCD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59332" y="3791821"/>
              <a:ext cx="2609170" cy="2609170"/>
            </a:xfrm>
            <a:prstGeom prst="rect">
              <a:avLst/>
            </a:prstGeom>
          </p:spPr>
        </p:pic>
        <p:pic>
          <p:nvPicPr>
            <p:cNvPr id="15" name="Immagine 14">
              <a:extLst>
                <a:ext uri="{FF2B5EF4-FFF2-40B4-BE49-F238E27FC236}">
                  <a16:creationId xmlns:a16="http://schemas.microsoft.com/office/drawing/2014/main" id="{2C787252-8444-ED87-6E0C-A56EC8691D7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974964" y="3791821"/>
              <a:ext cx="2609170" cy="2609170"/>
            </a:xfrm>
            <a:prstGeom prst="rect">
              <a:avLst/>
            </a:prstGeom>
          </p:spPr>
        </p:pic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7C014590-8C90-2EA1-9A6A-5E41656AA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X</a:t>
            </a:r>
            <a:r>
              <a:rPr lang="it-IT" baseline="30000" dirty="0"/>
              <a:t>1/4</a:t>
            </a:r>
            <a:r>
              <a:rPr lang="it-IT" dirty="0"/>
              <a:t>Y</a:t>
            </a:r>
            <a:r>
              <a:rPr lang="it-IT" baseline="30000" dirty="0"/>
              <a:t>1/4</a:t>
            </a:r>
            <a:r>
              <a:rPr lang="it-IT" dirty="0"/>
              <a:t> </a:t>
            </a:r>
            <a:r>
              <a:rPr lang="it-IT" dirty="0" err="1"/>
              <a:t>rotation</a:t>
            </a:r>
            <a:r>
              <a:rPr lang="it-IT" dirty="0"/>
              <a:t> in </a:t>
            </a:r>
            <a:r>
              <a:rPr lang="it-IT" dirty="0" err="1"/>
              <a:t>rotating</a:t>
            </a:r>
            <a:r>
              <a:rPr lang="it-IT" dirty="0"/>
              <a:t> frame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42732CFC-C523-3B40-DF1F-D6FD424075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2" y="1168736"/>
            <a:ext cx="10970897" cy="4943209"/>
          </a:xfrm>
        </p:spPr>
        <p:txBody>
          <a:bodyPr/>
          <a:lstStyle/>
          <a:p>
            <a:pPr lvl="8" indent="0">
              <a:buNone/>
            </a:pPr>
            <a:endParaRPr lang="it-IT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it-IT" dirty="0"/>
          </a:p>
          <a:p>
            <a:endParaRPr lang="it-IT" dirty="0"/>
          </a:p>
        </p:txBody>
      </p:sp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B2C01615-5276-3090-2BF9-D148DDBE1A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48F0AA7-C7A6-F4A5-1175-026AE250AC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16</a:t>
            </a:fld>
            <a:endParaRPr lang="en-US" dirty="0"/>
          </a:p>
        </p:txBody>
      </p:sp>
      <p:cxnSp>
        <p:nvCxnSpPr>
          <p:cNvPr id="19" name="Connettore 2 18">
            <a:extLst>
              <a:ext uri="{FF2B5EF4-FFF2-40B4-BE49-F238E27FC236}">
                <a16:creationId xmlns:a16="http://schemas.microsoft.com/office/drawing/2014/main" id="{113918AA-1766-F435-0907-CF7A7823B82C}"/>
              </a:ext>
            </a:extLst>
          </p:cNvPr>
          <p:cNvCxnSpPr/>
          <p:nvPr/>
        </p:nvCxnSpPr>
        <p:spPr>
          <a:xfrm flipH="1">
            <a:off x="1992302" y="1453351"/>
            <a:ext cx="1653187" cy="25494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2 19">
            <a:extLst>
              <a:ext uri="{FF2B5EF4-FFF2-40B4-BE49-F238E27FC236}">
                <a16:creationId xmlns:a16="http://schemas.microsoft.com/office/drawing/2014/main" id="{2498204A-92FA-47F0-6AB4-02CCF48F5329}"/>
              </a:ext>
            </a:extLst>
          </p:cNvPr>
          <p:cNvCxnSpPr>
            <a:cxnSpLocks/>
          </p:cNvCxnSpPr>
          <p:nvPr/>
        </p:nvCxnSpPr>
        <p:spPr>
          <a:xfrm flipH="1">
            <a:off x="4829835" y="1453351"/>
            <a:ext cx="1112140" cy="264996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>
            <a:extLst>
              <a:ext uri="{FF2B5EF4-FFF2-40B4-BE49-F238E27FC236}">
                <a16:creationId xmlns:a16="http://schemas.microsoft.com/office/drawing/2014/main" id="{261D6EE1-A5D5-0577-CC88-4E21D53D6429}"/>
              </a:ext>
            </a:extLst>
          </p:cNvPr>
          <p:cNvCxnSpPr>
            <a:cxnSpLocks/>
          </p:cNvCxnSpPr>
          <p:nvPr/>
        </p:nvCxnSpPr>
        <p:spPr>
          <a:xfrm flipH="1">
            <a:off x="7854151" y="1632756"/>
            <a:ext cx="690342" cy="247056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2 25">
            <a:extLst>
              <a:ext uri="{FF2B5EF4-FFF2-40B4-BE49-F238E27FC236}">
                <a16:creationId xmlns:a16="http://schemas.microsoft.com/office/drawing/2014/main" id="{8210201C-502C-2AA5-C67B-F410B696A99F}"/>
              </a:ext>
            </a:extLst>
          </p:cNvPr>
          <p:cNvCxnSpPr>
            <a:cxnSpLocks/>
          </p:cNvCxnSpPr>
          <p:nvPr/>
        </p:nvCxnSpPr>
        <p:spPr>
          <a:xfrm>
            <a:off x="9907009" y="1723362"/>
            <a:ext cx="224059" cy="229124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36898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6D359-991B-A6BF-A522-3D5D76823E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2590165-F093-BCA7-E8E4-381C4D7F0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Contents</a:t>
            </a:r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9E93C4A7-7D14-7606-AB62-18EA0E6F10C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it-IT" dirty="0">
                <a:solidFill>
                  <a:schemeClr val="accent1"/>
                </a:solidFill>
              </a:rPr>
              <a:t>Time-</a:t>
            </a:r>
            <a:r>
              <a:rPr lang="it-IT" dirty="0" err="1">
                <a:solidFill>
                  <a:schemeClr val="accent1"/>
                </a:solidFill>
              </a:rPr>
              <a:t>continuous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qubit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simulation</a:t>
            </a:r>
            <a:endParaRPr lang="it-IT" dirty="0">
              <a:solidFill>
                <a:schemeClr val="accent1"/>
              </a:solidFill>
            </a:endParaRPr>
          </a:p>
          <a:p>
            <a:pPr lvl="1"/>
            <a:endParaRPr lang="it-IT" dirty="0"/>
          </a:p>
          <a:p>
            <a:r>
              <a:rPr lang="it-IT" dirty="0" err="1"/>
              <a:t>Pulse-level</a:t>
            </a:r>
            <a:r>
              <a:rPr lang="it-IT" dirty="0"/>
              <a:t> </a:t>
            </a:r>
            <a:r>
              <a:rPr lang="it-IT" dirty="0" err="1"/>
              <a:t>qubit</a:t>
            </a:r>
            <a:r>
              <a:rPr lang="it-IT" dirty="0"/>
              <a:t> </a:t>
            </a:r>
            <a:r>
              <a:rPr lang="it-IT" dirty="0" err="1"/>
              <a:t>simulation</a:t>
            </a:r>
            <a:endParaRPr lang="it-IT" dirty="0"/>
          </a:p>
          <a:p>
            <a:pPr lvl="1"/>
            <a:endParaRPr lang="it-IT" dirty="0">
              <a:solidFill>
                <a:schemeClr val="accent1"/>
              </a:solidFill>
            </a:endParaRPr>
          </a:p>
          <a:p>
            <a:r>
              <a:rPr lang="it-IT" dirty="0" err="1">
                <a:solidFill>
                  <a:schemeClr val="accent1"/>
                </a:solidFill>
              </a:rPr>
              <a:t>Rabi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pulse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calibration</a:t>
            </a:r>
            <a:endParaRPr lang="it-IT" dirty="0">
              <a:solidFill>
                <a:schemeClr val="accent1"/>
              </a:solidFill>
            </a:endParaRPr>
          </a:p>
          <a:p>
            <a:pPr lvl="1"/>
            <a:endParaRPr lang="it-IT" dirty="0">
              <a:solidFill>
                <a:schemeClr val="accent1"/>
              </a:solidFill>
            </a:endParaRPr>
          </a:p>
          <a:p>
            <a:r>
              <a:rPr lang="it-IT" dirty="0" err="1">
                <a:solidFill>
                  <a:schemeClr val="accent1"/>
                </a:solidFill>
              </a:rPr>
              <a:t>Detuning</a:t>
            </a:r>
            <a:endParaRPr lang="it-IT" dirty="0">
              <a:solidFill>
                <a:schemeClr val="accent1"/>
              </a:solidFill>
            </a:endParaRPr>
          </a:p>
          <a:p>
            <a:endParaRPr lang="it-IT" dirty="0">
              <a:solidFill>
                <a:schemeClr val="accent1"/>
              </a:solidFill>
            </a:endParaRPr>
          </a:p>
          <a:p>
            <a:r>
              <a:rPr lang="it-IT" dirty="0" err="1">
                <a:solidFill>
                  <a:schemeClr val="accent1"/>
                </a:solidFill>
              </a:rPr>
              <a:t>Recap</a:t>
            </a:r>
            <a:r>
              <a:rPr lang="it-IT" dirty="0">
                <a:solidFill>
                  <a:schemeClr val="accent1"/>
                </a:solidFill>
              </a:rPr>
              <a:t> and </a:t>
            </a:r>
            <a:r>
              <a:rPr lang="it-IT" dirty="0" err="1">
                <a:solidFill>
                  <a:schemeClr val="accent1"/>
                </a:solidFill>
              </a:rPr>
              <a:t>conclusions</a:t>
            </a: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33415BD-EEAF-A804-877C-2205D12D9F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7799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661BD-9B4A-BF19-65F3-B22131D190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CBC8F7F-5BD0-4347-EC9C-E12218FA0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Qiskit</a:t>
            </a:r>
            <a:r>
              <a:rPr lang="it-IT" dirty="0"/>
              <a:t> </a:t>
            </a:r>
            <a:r>
              <a:rPr lang="it-IT" dirty="0" err="1"/>
              <a:t>Pulse</a:t>
            </a:r>
            <a:endParaRPr lang="it-IT" dirty="0"/>
          </a:p>
        </p:txBody>
      </p:sp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694D994C-D3D5-7088-6C62-589689A8CF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63FD388-D866-F556-ED91-442545787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18</a:t>
            </a:fld>
            <a:endParaRPr lang="en-US" dirty="0"/>
          </a:p>
        </p:txBody>
      </p: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0DEFE0A1-4B9A-A4B4-4BC9-EBD8C1148F8F}"/>
              </a:ext>
            </a:extLst>
          </p:cNvPr>
          <p:cNvGrpSpPr/>
          <p:nvPr/>
        </p:nvGrpSpPr>
        <p:grpSpPr>
          <a:xfrm>
            <a:off x="789465" y="2150811"/>
            <a:ext cx="10276520" cy="1625199"/>
            <a:chOff x="957740" y="1270401"/>
            <a:chExt cx="10276520" cy="1625199"/>
          </a:xfrm>
        </p:grpSpPr>
        <p:sp>
          <p:nvSpPr>
            <p:cNvPr id="7" name="Rettangolo con angoli arrotondati 6">
              <a:extLst>
                <a:ext uri="{FF2B5EF4-FFF2-40B4-BE49-F238E27FC236}">
                  <a16:creationId xmlns:a16="http://schemas.microsoft.com/office/drawing/2014/main" id="{37C88237-B171-925D-A91B-2C8F65710CF2}"/>
                </a:ext>
              </a:extLst>
            </p:cNvPr>
            <p:cNvSpPr/>
            <p:nvPr/>
          </p:nvSpPr>
          <p:spPr>
            <a:xfrm>
              <a:off x="957740" y="1270401"/>
              <a:ext cx="3098800" cy="162519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Gate-level simulation</a:t>
              </a:r>
            </a:p>
            <a:p>
              <a:pPr algn="ctr"/>
              <a:endParaRPr lang="en-US" dirty="0"/>
            </a:p>
            <a:p>
              <a:pPr algn="ctr"/>
              <a:r>
                <a:rPr lang="en-US" dirty="0">
                  <a:latin typeface="Courier New" panose="02070309020205020404" pitchFamily="49" charset="0"/>
                  <a:cs typeface="Courier New" panose="02070309020205020404" pitchFamily="49" charset="0"/>
                </a:rPr>
                <a:t>Operator</a:t>
              </a:r>
            </a:p>
            <a:p>
              <a:pPr algn="ctr"/>
              <a:r>
                <a:rPr lang="en-US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QuantumCircuit</a:t>
              </a:r>
              <a:endParaRPr lang="en-US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  <p:sp>
          <p:nvSpPr>
            <p:cNvPr id="8" name="Rettangolo con angoli arrotondati 7">
              <a:extLst>
                <a:ext uri="{FF2B5EF4-FFF2-40B4-BE49-F238E27FC236}">
                  <a16:creationId xmlns:a16="http://schemas.microsoft.com/office/drawing/2014/main" id="{14CD9613-AF39-573A-E3A9-F054C67059E7}"/>
                </a:ext>
              </a:extLst>
            </p:cNvPr>
            <p:cNvSpPr/>
            <p:nvPr/>
          </p:nvSpPr>
          <p:spPr>
            <a:xfrm>
              <a:off x="4546600" y="1270401"/>
              <a:ext cx="3098800" cy="162519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Pulse-level simulation</a:t>
              </a:r>
            </a:p>
            <a:p>
              <a:pPr algn="ctr"/>
              <a:endParaRPr lang="en-US" dirty="0"/>
            </a:p>
            <a:p>
              <a:pPr algn="ctr"/>
              <a:r>
                <a:rPr lang="en-US" dirty="0">
                  <a:latin typeface="Courier New" panose="02070309020205020404" pitchFamily="49" charset="0"/>
                  <a:cs typeface="Courier New" panose="02070309020205020404" pitchFamily="49" charset="0"/>
                </a:rPr>
                <a:t>Pulse</a:t>
              </a:r>
            </a:p>
            <a:p>
              <a:pPr algn="ctr"/>
              <a:r>
                <a:rPr lang="en-US" dirty="0">
                  <a:latin typeface="Courier New" panose="02070309020205020404" pitchFamily="49" charset="0"/>
                  <a:cs typeface="Courier New" panose="02070309020205020404" pitchFamily="49" charset="0"/>
                </a:rPr>
                <a:t>Schedule</a:t>
              </a:r>
            </a:p>
          </p:txBody>
        </p:sp>
        <p:sp>
          <p:nvSpPr>
            <p:cNvPr id="9" name="Rettangolo con angoli arrotondati 8">
              <a:extLst>
                <a:ext uri="{FF2B5EF4-FFF2-40B4-BE49-F238E27FC236}">
                  <a16:creationId xmlns:a16="http://schemas.microsoft.com/office/drawing/2014/main" id="{3909EE01-9480-A0A6-BAE0-E28B7C80BC67}"/>
                </a:ext>
              </a:extLst>
            </p:cNvPr>
            <p:cNvSpPr/>
            <p:nvPr/>
          </p:nvSpPr>
          <p:spPr>
            <a:xfrm>
              <a:off x="8135460" y="1270401"/>
              <a:ext cx="3098800" cy="1625199"/>
            </a:xfrm>
            <a:prstGeom prst="roundRect">
              <a:avLst/>
            </a:prstGeom>
          </p:spPr>
          <p:style>
            <a:lnRef idx="2">
              <a:schemeClr val="accent5">
                <a:shade val="15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Signal-level simulation</a:t>
              </a:r>
            </a:p>
            <a:p>
              <a:pPr algn="ctr"/>
              <a:endParaRPr lang="en-US" dirty="0"/>
            </a:p>
            <a:p>
              <a:pPr algn="ctr"/>
              <a:r>
                <a:rPr lang="en-US" dirty="0">
                  <a:latin typeface="Courier New" panose="02070309020205020404" pitchFamily="49" charset="0"/>
                  <a:cs typeface="Courier New" panose="02070309020205020404" pitchFamily="49" charset="0"/>
                </a:rPr>
                <a:t>Signal</a:t>
              </a:r>
            </a:p>
            <a:p>
              <a:pPr algn="ctr"/>
              <a:r>
                <a:rPr lang="en-US" dirty="0">
                  <a:latin typeface="Courier New" panose="02070309020205020404" pitchFamily="49" charset="0"/>
                  <a:cs typeface="Courier New" panose="02070309020205020404" pitchFamily="49" charset="0"/>
                </a:rPr>
                <a:t>Solver</a:t>
              </a:r>
            </a:p>
          </p:txBody>
        </p:sp>
      </p:grp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59FDB556-F65D-EBFF-9923-2CCD55D79CEF}"/>
              </a:ext>
            </a:extLst>
          </p:cNvPr>
          <p:cNvGrpSpPr/>
          <p:nvPr/>
        </p:nvGrpSpPr>
        <p:grpSpPr>
          <a:xfrm>
            <a:off x="739775" y="1304740"/>
            <a:ext cx="10375900" cy="410607"/>
            <a:chOff x="901700" y="3018393"/>
            <a:chExt cx="10375900" cy="410607"/>
          </a:xfrm>
        </p:grpSpPr>
        <p:cxnSp>
          <p:nvCxnSpPr>
            <p:cNvPr id="11" name="Connettore 2 10">
              <a:extLst>
                <a:ext uri="{FF2B5EF4-FFF2-40B4-BE49-F238E27FC236}">
                  <a16:creationId xmlns:a16="http://schemas.microsoft.com/office/drawing/2014/main" id="{2507DCA4-EB63-383B-4224-6296FE08B0E7}"/>
                </a:ext>
              </a:extLst>
            </p:cNvPr>
            <p:cNvCxnSpPr/>
            <p:nvPr/>
          </p:nvCxnSpPr>
          <p:spPr>
            <a:xfrm>
              <a:off x="901700" y="3429000"/>
              <a:ext cx="10375900" cy="0"/>
            </a:xfrm>
            <a:prstGeom prst="straightConnector1">
              <a:avLst/>
            </a:prstGeom>
            <a:ln w="7620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CasellaDiTesto 11">
              <a:extLst>
                <a:ext uri="{FF2B5EF4-FFF2-40B4-BE49-F238E27FC236}">
                  <a16:creationId xmlns:a16="http://schemas.microsoft.com/office/drawing/2014/main" id="{4639827B-27ED-1E95-9DD1-B8CD4539836C}"/>
                </a:ext>
              </a:extLst>
            </p:cNvPr>
            <p:cNvSpPr txBox="1"/>
            <p:nvPr/>
          </p:nvSpPr>
          <p:spPr>
            <a:xfrm>
              <a:off x="3702050" y="3018393"/>
              <a:ext cx="4775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Hardware closeness</a:t>
              </a:r>
            </a:p>
          </p:txBody>
        </p:sp>
      </p:grp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2D37CF91-C6FC-A575-3EE6-58819B66E140}"/>
              </a:ext>
            </a:extLst>
          </p:cNvPr>
          <p:cNvGrpSpPr/>
          <p:nvPr/>
        </p:nvGrpSpPr>
        <p:grpSpPr>
          <a:xfrm>
            <a:off x="739775" y="4211473"/>
            <a:ext cx="10375900" cy="403225"/>
            <a:chOff x="908050" y="4059073"/>
            <a:chExt cx="10375900" cy="403225"/>
          </a:xfrm>
        </p:grpSpPr>
        <p:cxnSp>
          <p:nvCxnSpPr>
            <p:cNvPr id="13" name="Connettore 2 12">
              <a:extLst>
                <a:ext uri="{FF2B5EF4-FFF2-40B4-BE49-F238E27FC236}">
                  <a16:creationId xmlns:a16="http://schemas.microsoft.com/office/drawing/2014/main" id="{A129E55E-B50E-7BFD-9F3B-B7BDEB83112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8050" y="4059073"/>
              <a:ext cx="10375900" cy="0"/>
            </a:xfrm>
            <a:prstGeom prst="straightConnector1">
              <a:avLst/>
            </a:prstGeom>
            <a:ln w="7620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CasellaDiTesto 13">
              <a:extLst>
                <a:ext uri="{FF2B5EF4-FFF2-40B4-BE49-F238E27FC236}">
                  <a16:creationId xmlns:a16="http://schemas.microsoft.com/office/drawing/2014/main" id="{BC0FE363-79A6-5068-1AB2-FEEC7FF6A32B}"/>
                </a:ext>
              </a:extLst>
            </p:cNvPr>
            <p:cNvSpPr txBox="1"/>
            <p:nvPr/>
          </p:nvSpPr>
          <p:spPr>
            <a:xfrm>
              <a:off x="3708400" y="4092966"/>
              <a:ext cx="4775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Abstraction</a:t>
              </a:r>
            </a:p>
          </p:txBody>
        </p:sp>
      </p:grp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17303F8F-4D3D-A076-155D-C5880837FA77}"/>
              </a:ext>
            </a:extLst>
          </p:cNvPr>
          <p:cNvSpPr txBox="1"/>
          <p:nvPr/>
        </p:nvSpPr>
        <p:spPr>
          <a:xfrm>
            <a:off x="774700" y="4953000"/>
            <a:ext cx="10459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Pulse-level simulation provides intermediate simulation between gate-level and signal-level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Pulse</a:t>
            </a:r>
            <a:r>
              <a:rPr lang="en-US" dirty="0"/>
              <a:t> objects represent a generic interaction between the driving field and the qubit state</a:t>
            </a:r>
          </a:p>
        </p:txBody>
      </p:sp>
    </p:spTree>
    <p:extLst>
      <p:ext uri="{BB962C8B-B14F-4D97-AF65-F5344CB8AC3E}">
        <p14:creationId xmlns:p14="http://schemas.microsoft.com/office/powerpoint/2010/main" val="36738526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6D5A9C-1A1C-F960-05FF-2295DE095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8BA2D83-D9CF-2774-2DD4-35B8F0EF8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Pulse</a:t>
            </a:r>
            <a:r>
              <a:rPr lang="it-IT" dirty="0"/>
              <a:t> </a:t>
            </a:r>
            <a:r>
              <a:rPr lang="it-IT" dirty="0" err="1"/>
              <a:t>schedules</a:t>
            </a:r>
            <a:endParaRPr lang="it-I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Segnaposto testo 5">
                <a:extLst>
                  <a:ext uri="{FF2B5EF4-FFF2-40B4-BE49-F238E27FC236}">
                    <a16:creationId xmlns:a16="http://schemas.microsoft.com/office/drawing/2014/main" id="{CCFE36A2-FDCE-853E-D24B-56323B4DE43D}"/>
                  </a:ext>
                </a:extLst>
              </p:cNvPr>
              <p:cNvSpPr>
                <a:spLocks noGrp="1"/>
              </p:cNvSpPr>
              <p:nvPr>
                <p:ph type="body" sz="quarter" idx="13"/>
              </p:nvPr>
            </p:nvSpPr>
            <p:spPr>
              <a:xfrm>
                <a:off x="334962" y="1168737"/>
                <a:ext cx="10970897" cy="2590464"/>
              </a:xfrm>
            </p:spPr>
            <p:txBody>
              <a:bodyPr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Pulse Schedules</a:t>
                </a:r>
                <a:r>
                  <a:rPr lang="en-US" dirty="0"/>
                  <a:t> are collections of pulses representing a sequence of pulses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Pulse durations are measured in </a:t>
                </a: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dt</a:t>
                </a:r>
                <a:r>
                  <a:rPr lang="en-US" dirty="0">
                    <a:cs typeface="Courier New" panose="02070309020205020404" pitchFamily="49" charset="0"/>
                  </a:rPr>
                  <a:t> units, corresponding to the time-resolution of the AWG system</a:t>
                </a:r>
                <a:endParaRPr lang="en-US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cs typeface="Courier New" panose="02070309020205020404" pitchFamily="49" charset="0"/>
                  </a:rPr>
                  <a:t>Example: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Courier New" panose="02070309020205020404" pitchFamily="49" charset="0"/>
                      </a:rPr>
                      <m:t>𝜋</m:t>
                    </m:r>
                    <m:r>
                      <a:rPr lang="en-US" i="1">
                        <a:latin typeface="Cambria Math" panose="02040503050406030204" pitchFamily="18" charset="0"/>
                        <a:cs typeface="Courier New" panose="02070309020205020404" pitchFamily="49" charset="0"/>
                      </a:rPr>
                      <m:t>/2</m:t>
                    </m:r>
                  </m:oMath>
                </a14:m>
                <a:r>
                  <a:rPr lang="en-US" dirty="0">
                    <a:cs typeface="Courier New" panose="02070309020205020404" pitchFamily="49" charset="0"/>
                  </a:rPr>
                  <a:t>-phase shift +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Courier New" panose="02070309020205020404" pitchFamily="49" charset="0"/>
                      </a:rPr>
                      <m:t>𝜋</m:t>
                    </m:r>
                    <m:r>
                      <a:rPr lang="en-US" i="1">
                        <a:latin typeface="Cambria Math" panose="02040503050406030204" pitchFamily="18" charset="0"/>
                        <a:cs typeface="Courier New" panose="02070309020205020404" pitchFamily="49" charset="0"/>
                      </a:rPr>
                      <m:t>/4</m:t>
                    </m:r>
                  </m:oMath>
                </a14:m>
                <a:r>
                  <a:rPr lang="en-US" dirty="0">
                    <a:cs typeface="Courier New" panose="02070309020205020404" pitchFamily="49" charset="0"/>
                  </a:rPr>
                  <a:t>-rotation (y), idling, -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Courier New" panose="02070309020205020404" pitchFamily="49" charset="0"/>
                      </a:rPr>
                      <m:t>𝜋</m:t>
                    </m:r>
                    <m:r>
                      <a:rPr lang="en-US" i="1">
                        <a:latin typeface="Cambria Math" panose="02040503050406030204" pitchFamily="18" charset="0"/>
                        <a:cs typeface="Courier New" panose="02070309020205020404" pitchFamily="49" charset="0"/>
                      </a:rPr>
                      <m:t>/2</m:t>
                    </m:r>
                  </m:oMath>
                </a14:m>
                <a:r>
                  <a:rPr lang="en-US" dirty="0">
                    <a:cs typeface="Courier New" panose="02070309020205020404" pitchFamily="49" charset="0"/>
                  </a:rPr>
                  <a:t>-phase shift +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Courier New" panose="02070309020205020404" pitchFamily="49" charset="0"/>
                      </a:rPr>
                      <m:t>𝜋</m:t>
                    </m:r>
                    <m:r>
                      <a:rPr lang="en-US" i="1">
                        <a:latin typeface="Cambria Math" panose="02040503050406030204" pitchFamily="18" charset="0"/>
                        <a:cs typeface="Courier New" panose="02070309020205020404" pitchFamily="49" charset="0"/>
                      </a:rPr>
                      <m:t>/4</m:t>
                    </m:r>
                  </m:oMath>
                </a14:m>
                <a:r>
                  <a:rPr lang="en-US" dirty="0">
                    <a:cs typeface="Courier New" panose="02070309020205020404" pitchFamily="49" charset="0"/>
                  </a:rPr>
                  <a:t>-rotation (x)</a:t>
                </a:r>
              </a:p>
              <a:p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with 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pulse.build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(name="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test_sched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") 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as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sxp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:</a:t>
                </a:r>
              </a:p>
              <a:p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   with 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pulse.align_sequential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():</a:t>
                </a:r>
              </a:p>
              <a:p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       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pulse.shift_phase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(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np.pi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/2, 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pulse.DriveChannel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(0))</a:t>
                </a:r>
              </a:p>
              <a:p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       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pulse.play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(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pulse.library.Constant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(dgate,1), 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pulse.DriveChannel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(0))</a:t>
                </a:r>
              </a:p>
              <a:p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       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pulse.delay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(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didle,pulse.DriveChannel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(0))</a:t>
                </a:r>
              </a:p>
              <a:p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       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pulse.shift_phase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(-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np.pi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/2, 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pulse.DriveChannel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(0))</a:t>
                </a:r>
              </a:p>
              <a:p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       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pulse.play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(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pulse.library.Constant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(dgate,1), 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pulse.DriveChannel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(0))</a:t>
                </a:r>
              </a:p>
              <a:p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       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pulse.acquire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(duration=1, 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qubit_or_channel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=0, 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register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=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pulse.MemorySlot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(0))</a:t>
                </a:r>
              </a:p>
              <a:p>
                <a:endParaRPr lang="it-IT" dirty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endParaRPr lang="it-IT" dirty="0"/>
              </a:p>
              <a:p>
                <a:endParaRPr lang="it-IT" dirty="0"/>
              </a:p>
            </p:txBody>
          </p:sp>
        </mc:Choice>
        <mc:Fallback xmlns="">
          <p:sp>
            <p:nvSpPr>
              <p:cNvPr id="6" name="Segnaposto testo 5">
                <a:extLst>
                  <a:ext uri="{FF2B5EF4-FFF2-40B4-BE49-F238E27FC236}">
                    <a16:creationId xmlns:a16="http://schemas.microsoft.com/office/drawing/2014/main" id="{CCFE36A2-FDCE-853E-D24B-56323B4DE4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xfrm>
                <a:off x="334962" y="1168737"/>
                <a:ext cx="10970897" cy="2590464"/>
              </a:xfrm>
              <a:blipFill>
                <a:blip r:embed="rId2"/>
                <a:stretch>
                  <a:fillRect l="-1167" t="-1647" b="-618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66E513CF-AC58-EB7E-9C9C-90165F69AE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4189861-7F58-B243-021F-8F6113A90E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8432CEB5-56CE-33DA-CF4B-8351D3E21E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10786" y="4467141"/>
            <a:ext cx="9312861" cy="186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214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D9299BF-195D-4EAC-850B-E43918619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Contents</a:t>
            </a:r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F488055C-646A-47A6-A79D-3A116886EC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it-IT" dirty="0"/>
              <a:t>Time-</a:t>
            </a:r>
            <a:r>
              <a:rPr lang="it-IT" dirty="0" err="1"/>
              <a:t>continuous</a:t>
            </a:r>
            <a:r>
              <a:rPr lang="it-IT" dirty="0"/>
              <a:t> </a:t>
            </a:r>
            <a:r>
              <a:rPr lang="it-IT" dirty="0" err="1"/>
              <a:t>qubit</a:t>
            </a:r>
            <a:r>
              <a:rPr lang="it-IT" dirty="0"/>
              <a:t> </a:t>
            </a:r>
            <a:r>
              <a:rPr lang="it-IT" dirty="0" err="1"/>
              <a:t>simulation</a:t>
            </a:r>
            <a:r>
              <a:rPr lang="it-IT" dirty="0"/>
              <a:t> </a:t>
            </a:r>
          </a:p>
          <a:p>
            <a:pPr lvl="1"/>
            <a:endParaRPr lang="it-IT" dirty="0"/>
          </a:p>
          <a:p>
            <a:r>
              <a:rPr lang="it-IT" dirty="0" err="1"/>
              <a:t>Pulse-level</a:t>
            </a:r>
            <a:r>
              <a:rPr lang="it-IT" dirty="0"/>
              <a:t> </a:t>
            </a:r>
            <a:r>
              <a:rPr lang="it-IT" dirty="0" err="1"/>
              <a:t>qubit</a:t>
            </a:r>
            <a:r>
              <a:rPr lang="it-IT" dirty="0"/>
              <a:t> </a:t>
            </a:r>
            <a:r>
              <a:rPr lang="it-IT" dirty="0" err="1"/>
              <a:t>simulation</a:t>
            </a:r>
            <a:endParaRPr lang="it-IT" dirty="0"/>
          </a:p>
          <a:p>
            <a:pPr lvl="1"/>
            <a:endParaRPr lang="it-IT" dirty="0"/>
          </a:p>
          <a:p>
            <a:r>
              <a:rPr lang="it-IT" dirty="0" err="1"/>
              <a:t>Rabi</a:t>
            </a:r>
            <a:r>
              <a:rPr lang="it-IT" dirty="0"/>
              <a:t> </a:t>
            </a:r>
            <a:r>
              <a:rPr lang="it-IT" dirty="0" err="1"/>
              <a:t>pulse</a:t>
            </a:r>
            <a:r>
              <a:rPr lang="it-IT" dirty="0"/>
              <a:t> </a:t>
            </a:r>
            <a:r>
              <a:rPr lang="it-IT" dirty="0" err="1"/>
              <a:t>calibration</a:t>
            </a:r>
            <a:endParaRPr lang="it-IT" dirty="0"/>
          </a:p>
          <a:p>
            <a:pPr lvl="1"/>
            <a:endParaRPr lang="it-IT" dirty="0"/>
          </a:p>
          <a:p>
            <a:r>
              <a:rPr lang="it-IT" dirty="0" err="1"/>
              <a:t>Detuning</a:t>
            </a:r>
            <a:endParaRPr lang="it-IT" dirty="0">
              <a:solidFill>
                <a:schemeClr val="tx1"/>
              </a:solidFill>
            </a:endParaRPr>
          </a:p>
          <a:p>
            <a:endParaRPr lang="it-IT" dirty="0">
              <a:solidFill>
                <a:schemeClr val="tx2"/>
              </a:solidFill>
            </a:endParaRPr>
          </a:p>
          <a:p>
            <a:r>
              <a:rPr lang="it-IT" dirty="0" err="1"/>
              <a:t>Recap</a:t>
            </a:r>
            <a:r>
              <a:rPr lang="it-IT" dirty="0"/>
              <a:t> and </a:t>
            </a:r>
            <a:r>
              <a:rPr lang="it-IT" dirty="0" err="1"/>
              <a:t>conclusions</a:t>
            </a:r>
            <a:endParaRPr lang="it-IT" dirty="0"/>
          </a:p>
          <a:p>
            <a:pPr lvl="1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6E5850E-16E6-AFD8-B4C5-A332B58734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1151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2DC6C-8734-B649-A3EF-88EB2C7F46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E1B014-D80D-4142-A6FC-FB0D12BCA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Pulse</a:t>
            </a:r>
            <a:r>
              <a:rPr lang="it-IT" dirty="0"/>
              <a:t> to </a:t>
            </a:r>
            <a:r>
              <a:rPr lang="it-IT" dirty="0" err="1"/>
              <a:t>Signal</a:t>
            </a:r>
            <a:r>
              <a:rPr lang="it-IT" dirty="0"/>
              <a:t> </a:t>
            </a:r>
            <a:r>
              <a:rPr lang="it-IT" dirty="0" err="1"/>
              <a:t>conversion</a:t>
            </a:r>
            <a:endParaRPr lang="it-IT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71DCD1B-4F29-760A-FE92-F64C50ECA1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2" y="1168737"/>
            <a:ext cx="10970897" cy="259046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Schedules</a:t>
            </a:r>
            <a:r>
              <a:rPr lang="en-US" dirty="0"/>
              <a:t> can be converted back to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Signal</a:t>
            </a:r>
            <a:r>
              <a:rPr lang="en-US" dirty="0"/>
              <a:t> objects using the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InstructionToSignals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/>
              <a:t>function of the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qiskit_dynamics.pulse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/>
              <a:t>module</a:t>
            </a:r>
          </a:p>
          <a:p>
            <a:endParaRPr lang="en-US" dirty="0">
              <a:cs typeface="Courier New" panose="02070309020205020404" pitchFamily="49" charset="0"/>
            </a:endParaRPr>
          </a:p>
          <a:p>
            <a:pPr algn="ctr"/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converter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InstructionToSignals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dt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, carriers={"d0": omega})</a:t>
            </a:r>
          </a:p>
          <a:p>
            <a:pPr algn="ctr"/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signal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converter.get_signals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sxp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algn="ctr"/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signal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signal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[0];</a:t>
            </a:r>
            <a:endParaRPr lang="it-IT" dirty="0"/>
          </a:p>
        </p:txBody>
      </p:sp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1C710C01-D405-C7D0-9120-912488A913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0D41C8E-575D-6C8B-EA56-3000198CF8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94D5E359-6C59-A3AF-B577-35AD994AB8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6160" y="2995838"/>
            <a:ext cx="9565640" cy="300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4060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FECC2-B29F-4227-C723-10166E180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6421A8C-F4E2-62D2-108B-C655BD405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Pulse-compatible</a:t>
            </a:r>
            <a:r>
              <a:rPr lang="it-IT" dirty="0"/>
              <a:t> Solver </a:t>
            </a:r>
            <a:r>
              <a:rPr lang="it-IT" dirty="0" err="1"/>
              <a:t>object</a:t>
            </a:r>
            <a:endParaRPr lang="it-IT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290C4182-EFD9-ADD6-C541-5835D5534E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2" y="1168736"/>
            <a:ext cx="11387138" cy="483836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Courier New" panose="02070309020205020404" pitchFamily="49" charset="0"/>
              </a:rPr>
              <a:t>Some additional parameters are needed when instantiating the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Solver</a:t>
            </a:r>
            <a:r>
              <a:rPr lang="en-US" dirty="0">
                <a:cs typeface="Courier New" panose="02070309020205020404" pitchFamily="49" charset="0"/>
              </a:rPr>
              <a:t> object to work with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Pulse Schedules</a:t>
            </a:r>
            <a:r>
              <a:rPr lang="en-US" dirty="0">
                <a:cs typeface="Courier New" panose="02070309020205020404" pitchFamily="49" charset="0"/>
              </a:rPr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Courier New" panose="02070309020205020404" pitchFamily="49" charset="0"/>
            </a:endParaRPr>
          </a:p>
          <a:p>
            <a:pPr lvl="3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solver = Solver(	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static_hamiltonian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hdrift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</a:p>
          <a:p>
            <a:pPr lvl="3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			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hamiltonian_operators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=[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hdrive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], </a:t>
            </a:r>
          </a:p>
          <a:p>
            <a:pPr lvl="3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			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hamiltonian_channels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=["d0"], </a:t>
            </a:r>
          </a:p>
          <a:p>
            <a:pPr lvl="3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			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rotating_frame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hdrift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, 								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channel_carrier_freqs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={"d0":omega/2/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np.pi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}, </a:t>
            </a:r>
          </a:p>
          <a:p>
            <a:pPr lvl="3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			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dt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dt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lvl="3"/>
            <a:endParaRPr lang="it-IT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hamiltonian_channels</a:t>
            </a:r>
            <a:r>
              <a:rPr lang="it-IT" dirty="0">
                <a:cs typeface="Courier New" panose="02070309020205020404" pitchFamily="49" charset="0"/>
              </a:rPr>
              <a:t> and 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channel_carrier_freqs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dirty="0" err="1">
                <a:cs typeface="Courier New" panose="02070309020205020404" pitchFamily="49" charset="0"/>
              </a:rPr>
              <a:t>represent</a:t>
            </a:r>
            <a:r>
              <a:rPr lang="it-IT" dirty="0">
                <a:cs typeface="Courier New" panose="02070309020205020404" pitchFamily="49" charset="0"/>
              </a:rPr>
              <a:t> the </a:t>
            </a:r>
            <a:r>
              <a:rPr lang="it-IT" dirty="0" err="1">
                <a:cs typeface="Courier New" panose="02070309020205020404" pitchFamily="49" charset="0"/>
              </a:rPr>
              <a:t>physical</a:t>
            </a:r>
            <a:r>
              <a:rPr lang="it-IT" dirty="0">
                <a:cs typeface="Courier New" panose="02070309020205020404" pitchFamily="49" charset="0"/>
              </a:rPr>
              <a:t> </a:t>
            </a:r>
            <a:r>
              <a:rPr lang="it-IT" dirty="0" err="1">
                <a:cs typeface="Courier New" panose="02070309020205020404" pitchFamily="49" charset="0"/>
              </a:rPr>
              <a:t>driving</a:t>
            </a:r>
            <a:r>
              <a:rPr lang="it-IT" dirty="0">
                <a:cs typeface="Courier New" panose="02070309020205020404" pitchFamily="49" charset="0"/>
              </a:rPr>
              <a:t> </a:t>
            </a:r>
            <a:r>
              <a:rPr lang="it-IT" dirty="0" err="1">
                <a:cs typeface="Courier New" panose="02070309020205020404" pitchFamily="49" charset="0"/>
              </a:rPr>
              <a:t>channels</a:t>
            </a:r>
            <a:endParaRPr lang="it-IT" dirty="0"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dt</a:t>
            </a:r>
            <a:r>
              <a:rPr lang="it-IT" dirty="0">
                <a:cs typeface="Courier New" panose="02070309020205020404" pitchFamily="49" charset="0"/>
              </a:rPr>
              <a:t> </a:t>
            </a:r>
            <a:r>
              <a:rPr lang="it-IT" dirty="0" err="1">
                <a:cs typeface="Courier New" panose="02070309020205020404" pitchFamily="49" charset="0"/>
              </a:rPr>
              <a:t>is</a:t>
            </a:r>
            <a:r>
              <a:rPr lang="it-IT" dirty="0">
                <a:cs typeface="Courier New" panose="02070309020205020404" pitchFamily="49" charset="0"/>
              </a:rPr>
              <a:t> the time-</a:t>
            </a:r>
            <a:r>
              <a:rPr lang="it-IT" dirty="0" err="1">
                <a:cs typeface="Courier New" panose="02070309020205020404" pitchFamily="49" charset="0"/>
              </a:rPr>
              <a:t>resolution</a:t>
            </a:r>
            <a:r>
              <a:rPr lang="it-IT" dirty="0">
                <a:cs typeface="Courier New" panose="02070309020205020404" pitchFamily="49" charset="0"/>
              </a:rPr>
              <a:t> of the AWG system, </a:t>
            </a:r>
            <a:r>
              <a:rPr lang="it-IT" dirty="0" err="1">
                <a:cs typeface="Courier New" panose="02070309020205020404" pitchFamily="49" charset="0"/>
              </a:rPr>
              <a:t>used</a:t>
            </a:r>
            <a:r>
              <a:rPr lang="it-IT" dirty="0">
                <a:cs typeface="Courier New" panose="02070309020205020404" pitchFamily="49" charset="0"/>
              </a:rPr>
              <a:t> for </a:t>
            </a:r>
            <a:r>
              <a:rPr lang="it-IT" dirty="0" err="1">
                <a:cs typeface="Courier New" panose="02070309020205020404" pitchFamily="49" charset="0"/>
              </a:rPr>
              <a:t>inner</a:t>
            </a:r>
            <a:r>
              <a:rPr lang="it-IT" dirty="0">
                <a:cs typeface="Courier New" panose="02070309020205020404" pitchFamily="49" charset="0"/>
              </a:rPr>
              <a:t> 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Pulse</a:t>
            </a:r>
            <a:r>
              <a:rPr lang="it-IT" dirty="0">
                <a:cs typeface="Courier New" panose="02070309020205020404" pitchFamily="49" charset="0"/>
              </a:rPr>
              <a:t> to 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Signal</a:t>
            </a:r>
            <a:r>
              <a:rPr lang="it-IT" dirty="0">
                <a:cs typeface="Courier New" panose="02070309020205020404" pitchFamily="49" charset="0"/>
              </a:rPr>
              <a:t> </a:t>
            </a:r>
            <a:r>
              <a:rPr lang="it-IT" dirty="0" err="1">
                <a:cs typeface="Courier New" panose="02070309020205020404" pitchFamily="49" charset="0"/>
              </a:rPr>
              <a:t>conversion</a:t>
            </a:r>
            <a:r>
              <a:rPr lang="it-IT" dirty="0"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CFFDDFC9-F126-FAB8-2D8E-69EF5CFEC1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8F7645B-FAFF-046D-8B48-2708154564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8056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60CA56-F41D-7BEC-C6E7-26956008F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0272C16-C08F-1D50-1EFE-6592D9668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Signal-level</a:t>
            </a:r>
            <a:r>
              <a:rPr lang="it-IT" dirty="0"/>
              <a:t> </a:t>
            </a:r>
            <a:r>
              <a:rPr lang="it-IT" dirty="0" err="1"/>
              <a:t>simulation</a:t>
            </a:r>
            <a:r>
              <a:rPr lang="it-IT" dirty="0"/>
              <a:t> of </a:t>
            </a:r>
            <a:r>
              <a:rPr lang="it-IT" dirty="0" err="1"/>
              <a:t>Pulse</a:t>
            </a:r>
            <a:r>
              <a:rPr lang="it-IT" dirty="0"/>
              <a:t> </a:t>
            </a:r>
            <a:r>
              <a:rPr lang="it-IT" dirty="0" err="1"/>
              <a:t>Schedules</a:t>
            </a:r>
            <a:endParaRPr lang="it-IT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959CD02C-DCF3-7D76-4D2F-8E903404DA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2" y="1168736"/>
            <a:ext cx="11387138" cy="483836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Pulse Schedules </a:t>
            </a:r>
            <a:r>
              <a:rPr lang="en-US" dirty="0">
                <a:cs typeface="Courier New" panose="02070309020205020404" pitchFamily="49" charset="0"/>
              </a:rPr>
              <a:t>are now compatible with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Solver </a:t>
            </a:r>
            <a:r>
              <a:rPr lang="en-US" dirty="0">
                <a:cs typeface="Courier New" panose="02070309020205020404" pitchFamily="49" charset="0"/>
              </a:rPr>
              <a:t>instances:</a:t>
            </a:r>
          </a:p>
          <a:p>
            <a:pPr lvl="3"/>
            <a:r>
              <a:rPr lang="fr-FR" dirty="0">
                <a:latin typeface="Courier New" panose="02070309020205020404" pitchFamily="49" charset="0"/>
                <a:cs typeface="Courier New" panose="02070309020205020404" pitchFamily="49" charset="0"/>
              </a:rPr>
              <a:t>sol = </a:t>
            </a:r>
            <a:r>
              <a:rPr lang="fr-FR" dirty="0" err="1">
                <a:latin typeface="Courier New" panose="02070309020205020404" pitchFamily="49" charset="0"/>
                <a:cs typeface="Courier New" panose="02070309020205020404" pitchFamily="49" charset="0"/>
              </a:rPr>
              <a:t>solver.solve</a:t>
            </a:r>
            <a:r>
              <a:rPr lang="fr-FR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fr-FR" dirty="0" err="1">
                <a:latin typeface="Courier New" panose="02070309020205020404" pitchFamily="49" charset="0"/>
                <a:cs typeface="Courier New" panose="02070309020205020404" pitchFamily="49" charset="0"/>
              </a:rPr>
              <a:t>t_span</a:t>
            </a:r>
            <a:r>
              <a:rPr lang="fr-FR" dirty="0">
                <a:latin typeface="Courier New" panose="02070309020205020404" pitchFamily="49" charset="0"/>
                <a:cs typeface="Courier New" panose="02070309020205020404" pitchFamily="49" charset="0"/>
              </a:rPr>
              <a:t>=[0,tend], y0=y0, </a:t>
            </a:r>
            <a:r>
              <a:rPr lang="fr-FR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signals</a:t>
            </a:r>
            <a:r>
              <a:rPr lang="fr-FR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fr-FR" dirty="0" err="1">
                <a:latin typeface="Courier New" panose="02070309020205020404" pitchFamily="49" charset="0"/>
                <a:cs typeface="Courier New" panose="02070309020205020404" pitchFamily="49" charset="0"/>
              </a:rPr>
              <a:t>sxp</a:t>
            </a:r>
            <a:r>
              <a:rPr lang="fr-FR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fr-FR" dirty="0" err="1">
                <a:latin typeface="Courier New" panose="02070309020205020404" pitchFamily="49" charset="0"/>
                <a:cs typeface="Courier New" panose="02070309020205020404" pitchFamily="49" charset="0"/>
              </a:rPr>
              <a:t>t_eval</a:t>
            </a:r>
            <a:r>
              <a:rPr lang="fr-FR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fr-FR" dirty="0" err="1">
                <a:latin typeface="Courier New" panose="02070309020205020404" pitchFamily="49" charset="0"/>
                <a:cs typeface="Courier New" panose="02070309020205020404" pitchFamily="49" charset="0"/>
              </a:rPr>
              <a:t>t_eval</a:t>
            </a:r>
            <a:r>
              <a:rPr lang="fr-FR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it-IT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3BD2F7A5-3C93-0A5D-7749-C5DF4D2B6B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7EF85D6-2322-7BD4-30FF-F96AA22446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3C2CB4F8-A851-825E-25D9-1C14183775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0018" y="2176463"/>
            <a:ext cx="3830637" cy="3830637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2A21D484-5D3D-CCCE-3D33-8E684344F2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3810" y="2247546"/>
            <a:ext cx="5802789" cy="375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1459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948F29-F313-B7BF-26E5-0753D2CF23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C3C6749-88C2-9093-C2C7-21478B833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Pulse-level</a:t>
            </a:r>
            <a:r>
              <a:rPr lang="it-IT" dirty="0"/>
              <a:t> </a:t>
            </a:r>
            <a:r>
              <a:rPr lang="it-IT" dirty="0" err="1"/>
              <a:t>simulation</a:t>
            </a:r>
            <a:endParaRPr lang="it-IT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52D66037-B763-AEF6-C47C-D25E80BCE0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2" y="1168736"/>
            <a:ext cx="11387138" cy="483836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Pulse Schedules </a:t>
            </a:r>
            <a:r>
              <a:rPr lang="en-US" dirty="0">
                <a:cs typeface="Courier New" panose="02070309020205020404" pitchFamily="49" charset="0"/>
              </a:rPr>
              <a:t>can also be run in a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Backend</a:t>
            </a:r>
            <a:r>
              <a:rPr lang="en-US" dirty="0">
                <a:cs typeface="Courier New" panose="02070309020205020404" pitchFamily="49" charset="0"/>
              </a:rPr>
              <a:t>, similar to gate-level simulation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Courier New" panose="02070309020205020404" pitchFamily="49" charset="0"/>
              </a:rPr>
              <a:t>The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DynamicsBackend</a:t>
            </a:r>
            <a:r>
              <a:rPr lang="en-US" dirty="0">
                <a:cs typeface="Courier New" panose="02070309020205020404" pitchFamily="49" charset="0"/>
              </a:rPr>
              <a:t> objects is attached to an underlying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Solver</a:t>
            </a:r>
            <a:r>
              <a:rPr lang="en-US" dirty="0">
                <a:cs typeface="Courier New" panose="02070309020205020404" pitchFamily="49" charset="0"/>
              </a:rPr>
              <a:t> object: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Courier New" panose="02070309020205020404" pitchFamily="49" charset="0"/>
            </a:endParaRPr>
          </a:p>
          <a:p>
            <a:pPr lvl="3"/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backend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DynamicsBackend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(	solver=solver,</a:t>
            </a:r>
          </a:p>
          <a:p>
            <a:pPr lvl="3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				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subsystem_dims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=[2]);</a:t>
            </a:r>
          </a:p>
          <a:p>
            <a:pPr lvl="3"/>
            <a:endParaRPr lang="it-IT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Pulse Schedules </a:t>
            </a:r>
            <a:r>
              <a:rPr lang="it-IT" dirty="0">
                <a:cs typeface="Courier New" panose="02070309020205020404" pitchFamily="49" charset="0"/>
              </a:rPr>
              <a:t>are </a:t>
            </a:r>
            <a:r>
              <a:rPr lang="it-IT" dirty="0" err="1">
                <a:cs typeface="Courier New" panose="02070309020205020404" pitchFamily="49" charset="0"/>
              </a:rPr>
              <a:t>executed</a:t>
            </a:r>
            <a:r>
              <a:rPr lang="it-IT" dirty="0">
                <a:cs typeface="Courier New" panose="02070309020205020404" pitchFamily="49" charset="0"/>
              </a:rPr>
              <a:t> on the target 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Backend</a:t>
            </a:r>
            <a:r>
              <a:rPr lang="it-IT" dirty="0">
                <a:cs typeface="Courier New" panose="02070309020205020404" pitchFamily="49" charset="0"/>
              </a:rPr>
              <a:t> by </a:t>
            </a:r>
            <a:r>
              <a:rPr lang="it-IT" dirty="0" err="1">
                <a:cs typeface="Courier New" panose="02070309020205020404" pitchFamily="49" charset="0"/>
              </a:rPr>
              <a:t>calling</a:t>
            </a:r>
            <a:r>
              <a:rPr lang="it-IT" dirty="0">
                <a:cs typeface="Courier New" panose="02070309020205020404" pitchFamily="49" charset="0"/>
              </a:rPr>
              <a:t> the 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run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it-IT" dirty="0">
                <a:cs typeface="Courier New" panose="02070309020205020404" pitchFamily="49" charset="0"/>
              </a:rPr>
              <a:t> </a:t>
            </a:r>
            <a:r>
              <a:rPr lang="it-IT" dirty="0" err="1">
                <a:cs typeface="Courier New" panose="02070309020205020404" pitchFamily="49" charset="0"/>
              </a:rPr>
              <a:t>method</a:t>
            </a:r>
            <a:r>
              <a:rPr lang="it-IT" dirty="0">
                <a:cs typeface="Courier New" panose="02070309020205020404" pitchFamily="49" charset="0"/>
              </a:rPr>
              <a:t>, </a:t>
            </a:r>
            <a:r>
              <a:rPr lang="it-IT" dirty="0" err="1">
                <a:cs typeface="Courier New" panose="02070309020205020404" pitchFamily="49" charset="0"/>
              </a:rPr>
              <a:t>returning</a:t>
            </a:r>
            <a:r>
              <a:rPr lang="it-IT" dirty="0">
                <a:cs typeface="Courier New" panose="02070309020205020404" pitchFamily="49" charset="0"/>
              </a:rPr>
              <a:t> a 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Result</a:t>
            </a:r>
            <a:r>
              <a:rPr lang="it-IT" dirty="0">
                <a:cs typeface="Courier New" panose="02070309020205020404" pitchFamily="49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cs typeface="Courier New" panose="02070309020205020404" pitchFamily="49" charset="0"/>
            </a:endParaRP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job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backend.run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([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sxp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], shots=1000,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meas_return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="single")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result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job.result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plot_histogram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result.get_counts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())</a:t>
            </a:r>
            <a:endParaRPr lang="it-IT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cs typeface="Courier New" panose="02070309020205020404" pitchFamily="49" charset="0"/>
            </a:endParaRPr>
          </a:p>
        </p:txBody>
      </p:sp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2D2CF27B-6A81-B166-0DEC-2B7EDA0EB3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A7D4140-1B4D-F988-0C84-5B0EB995B5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897FEC1B-3D8E-C895-F554-2380D8A517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2949" y="3587918"/>
            <a:ext cx="3616865" cy="2584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6037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562812-5B06-F73F-D7FB-A3AB7C508D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56429DF-EB2B-84CF-607D-CBB65DA31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Building </a:t>
            </a:r>
            <a:r>
              <a:rPr lang="it-IT" dirty="0" err="1"/>
              <a:t>Schedules</a:t>
            </a:r>
            <a:r>
              <a:rPr lang="it-IT" dirty="0"/>
              <a:t> from </a:t>
            </a:r>
            <a:r>
              <a:rPr lang="it-IT" dirty="0" err="1"/>
              <a:t>QuantumCircuits</a:t>
            </a:r>
            <a:endParaRPr lang="it-IT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450870B3-D173-89AA-ADF6-54D7371A5C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2" y="1168736"/>
            <a:ext cx="11387138" cy="483836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Pulse Schedules </a:t>
            </a:r>
            <a:r>
              <a:rPr lang="en-US" dirty="0">
                <a:cs typeface="Courier New" panose="02070309020205020404" pitchFamily="49" charset="0"/>
              </a:rPr>
              <a:t>can be generated also from a given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QuantumCircuit</a:t>
            </a:r>
            <a:r>
              <a:rPr lang="en-US" dirty="0">
                <a:cs typeface="Courier New" panose="02070309020205020404" pitchFamily="49" charset="0"/>
              </a:rPr>
              <a:t> and hardware specifications using the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build_schedule</a:t>
            </a:r>
            <a:r>
              <a:rPr lang="en-US" dirty="0">
                <a:cs typeface="Courier New" panose="02070309020205020404" pitchFamily="49" charset="0"/>
              </a:rPr>
              <a:t> function.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Courier New" panose="02070309020205020404" pitchFamily="49" charset="0"/>
              </a:rPr>
              <a:t>Before building the pulse schedule, circuits need to be </a:t>
            </a:r>
            <a:r>
              <a:rPr lang="en-US" dirty="0" err="1">
                <a:cs typeface="Courier New" panose="02070309020205020404" pitchFamily="49" charset="0"/>
              </a:rPr>
              <a:t>transpiled</a:t>
            </a:r>
            <a:r>
              <a:rPr lang="en-US" dirty="0">
                <a:cs typeface="Courier New" panose="02070309020205020404" pitchFamily="49" charset="0"/>
              </a:rPr>
              <a:t> so to use only operations available in the hardware: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Courier New" panose="02070309020205020404" pitchFamily="49" charset="0"/>
            </a:endParaRP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service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QiskitRuntimeService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(channel='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ibm_quantum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')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backend2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service.least_busy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(); </a:t>
            </a:r>
          </a:p>
          <a:p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transpiled_circ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transpile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(circ, backend2)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schedule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build_schedule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transpiled_circ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backend2)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cs typeface="Courier New" panose="02070309020205020404" pitchFamily="49" charset="0"/>
            </a:endParaRPr>
          </a:p>
        </p:txBody>
      </p:sp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B7D97466-C98E-725D-D419-ADA34D0D2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58229B7-53BD-9D6B-9011-A09C158EFE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51CB6566-ABCE-2775-A72C-53D79AF98C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22186" y="2131147"/>
            <a:ext cx="2771775" cy="165735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21137066-81FF-2C0A-9057-6D4DBBF86F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98" y="3933647"/>
            <a:ext cx="7621912" cy="2154168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5D5BCDF1-B8C6-1D91-E070-73434733D2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1410" y="4150852"/>
            <a:ext cx="4333328" cy="153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3458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FF12A4-7524-7926-E6F7-B6F4ACE87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31DC70-1C83-C0AC-FFFD-EC2845148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Contents</a:t>
            </a:r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DA24D913-CB43-04A4-E6AE-5B3953D571C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it-IT" dirty="0">
                <a:solidFill>
                  <a:schemeClr val="accent1"/>
                </a:solidFill>
              </a:rPr>
              <a:t>Time-</a:t>
            </a:r>
            <a:r>
              <a:rPr lang="it-IT" dirty="0" err="1">
                <a:solidFill>
                  <a:schemeClr val="accent1"/>
                </a:solidFill>
              </a:rPr>
              <a:t>continuous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qubit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simulation</a:t>
            </a:r>
            <a:endParaRPr lang="it-IT" dirty="0">
              <a:solidFill>
                <a:schemeClr val="accent1"/>
              </a:solidFill>
            </a:endParaRPr>
          </a:p>
          <a:p>
            <a:pPr lvl="1"/>
            <a:endParaRPr lang="it-IT" dirty="0"/>
          </a:p>
          <a:p>
            <a:r>
              <a:rPr lang="it-IT" dirty="0" err="1">
                <a:solidFill>
                  <a:schemeClr val="accent1"/>
                </a:solidFill>
              </a:rPr>
              <a:t>Pulse-level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qubit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simulation</a:t>
            </a:r>
            <a:endParaRPr lang="it-IT" dirty="0">
              <a:solidFill>
                <a:schemeClr val="accent1"/>
              </a:solidFill>
            </a:endParaRPr>
          </a:p>
          <a:p>
            <a:pPr lvl="1"/>
            <a:endParaRPr lang="it-IT" dirty="0">
              <a:solidFill>
                <a:schemeClr val="accent1"/>
              </a:solidFill>
            </a:endParaRPr>
          </a:p>
          <a:p>
            <a:r>
              <a:rPr lang="it-IT" dirty="0" err="1"/>
              <a:t>Rabi</a:t>
            </a:r>
            <a:r>
              <a:rPr lang="it-IT" dirty="0"/>
              <a:t> </a:t>
            </a:r>
            <a:r>
              <a:rPr lang="it-IT" dirty="0" err="1"/>
              <a:t>pulse</a:t>
            </a:r>
            <a:r>
              <a:rPr lang="it-IT" dirty="0"/>
              <a:t> </a:t>
            </a:r>
            <a:r>
              <a:rPr lang="it-IT" dirty="0" err="1"/>
              <a:t>calibration</a:t>
            </a:r>
            <a:endParaRPr lang="it-IT" dirty="0"/>
          </a:p>
          <a:p>
            <a:pPr lvl="1"/>
            <a:endParaRPr lang="it-IT" dirty="0">
              <a:solidFill>
                <a:schemeClr val="accent1"/>
              </a:solidFill>
            </a:endParaRPr>
          </a:p>
          <a:p>
            <a:r>
              <a:rPr lang="it-IT" dirty="0">
                <a:solidFill>
                  <a:schemeClr val="accent1"/>
                </a:solidFill>
              </a:rPr>
              <a:t>Drive frequency </a:t>
            </a:r>
            <a:r>
              <a:rPr lang="it-IT" dirty="0" err="1">
                <a:solidFill>
                  <a:schemeClr val="accent1"/>
                </a:solidFill>
              </a:rPr>
              <a:t>calibration</a:t>
            </a:r>
            <a:endParaRPr lang="it-IT" dirty="0">
              <a:solidFill>
                <a:schemeClr val="accent1"/>
              </a:solidFill>
            </a:endParaRPr>
          </a:p>
          <a:p>
            <a:endParaRPr lang="it-IT" dirty="0">
              <a:solidFill>
                <a:schemeClr val="accent1"/>
              </a:solidFill>
            </a:endParaRPr>
          </a:p>
          <a:p>
            <a:r>
              <a:rPr lang="it-IT" dirty="0" err="1">
                <a:solidFill>
                  <a:schemeClr val="accent1"/>
                </a:solidFill>
              </a:rPr>
              <a:t>Recap</a:t>
            </a:r>
            <a:r>
              <a:rPr lang="it-IT" dirty="0">
                <a:solidFill>
                  <a:schemeClr val="accent1"/>
                </a:solidFill>
              </a:rPr>
              <a:t> and </a:t>
            </a:r>
            <a:r>
              <a:rPr lang="it-IT" dirty="0" err="1">
                <a:solidFill>
                  <a:schemeClr val="accent1"/>
                </a:solidFill>
              </a:rPr>
              <a:t>conclusions</a:t>
            </a: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E205CA4-585A-8799-45DF-D608DFEBBD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6709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1CA0F4-592C-6FF0-5408-3A948DE67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3ABB335-D38D-0D26-2635-8F05C0D4D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Pulse</a:t>
            </a:r>
            <a:r>
              <a:rPr lang="it-IT" dirty="0"/>
              <a:t> </a:t>
            </a:r>
            <a:r>
              <a:rPr lang="it-IT" dirty="0" err="1"/>
              <a:t>calibration</a:t>
            </a:r>
            <a:r>
              <a:rPr lang="it-IT" dirty="0"/>
              <a:t> and </a:t>
            </a:r>
            <a:r>
              <a:rPr lang="it-IT" dirty="0" err="1"/>
              <a:t>parametric</a:t>
            </a:r>
            <a:r>
              <a:rPr lang="it-IT" dirty="0"/>
              <a:t> </a:t>
            </a:r>
            <a:r>
              <a:rPr lang="it-IT" dirty="0" err="1"/>
              <a:t>Schedules</a:t>
            </a:r>
            <a:endParaRPr lang="it-IT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EE15D320-B8D3-7226-EC4B-6A59F476AE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2" y="1371600"/>
            <a:ext cx="11704638" cy="46355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Courier New" panose="02070309020205020404" pitchFamily="49" charset="0"/>
              </a:rPr>
              <a:t>In real hardware, a limited set of pulses (gates), forming a universal basis for circuit </a:t>
            </a:r>
            <a:r>
              <a:rPr lang="en-US" dirty="0" err="1">
                <a:cs typeface="Courier New" panose="02070309020205020404" pitchFamily="49" charset="0"/>
              </a:rPr>
              <a:t>transpilation</a:t>
            </a:r>
            <a:r>
              <a:rPr lang="en-US" dirty="0">
                <a:cs typeface="Courier New" panose="02070309020205020404" pitchFamily="49" charset="0"/>
              </a:rPr>
              <a:t>, is pre-calibrated by testing different combinations of amplitude/pulse width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Courier New" panose="02070309020205020404" pitchFamily="49" charset="0"/>
              </a:rPr>
              <a:t>Owing to </a:t>
            </a:r>
            <a:r>
              <a:rPr lang="en-US" b="1" dirty="0">
                <a:cs typeface="Courier New" panose="02070309020205020404" pitchFamily="49" charset="0"/>
              </a:rPr>
              <a:t>the limited time-resolution of AWG systems</a:t>
            </a:r>
            <a:r>
              <a:rPr lang="en-US" dirty="0">
                <a:cs typeface="Courier New" panose="02070309020205020404" pitchFamily="49" charset="0"/>
              </a:rPr>
              <a:t>, pulse-widths are typically chosen to be an integer </a:t>
            </a:r>
            <a:r>
              <a:rPr lang="en-US" dirty="0" err="1">
                <a:cs typeface="Courier New" panose="02070309020205020404" pitchFamily="49" charset="0"/>
              </a:rPr>
              <a:t>numer</a:t>
            </a:r>
            <a:r>
              <a:rPr lang="en-US" dirty="0">
                <a:cs typeface="Courier New" panose="02070309020205020404" pitchFamily="49" charset="0"/>
              </a:rPr>
              <a:t> of time-steps, and the driving field amplitude is instead used to change the effective driving frequency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Courier New" panose="02070309020205020404" pitchFamily="49" charset="0"/>
              </a:rPr>
              <a:t>Parametric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Pulse Schedules</a:t>
            </a:r>
            <a:r>
              <a:rPr lang="en-US" dirty="0">
                <a:cs typeface="Courier New" panose="02070309020205020404" pitchFamily="49" charset="0"/>
              </a:rPr>
              <a:t> are typically defined for this task: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Courier New" panose="02070309020205020404" pitchFamily="49" charset="0"/>
            </a:endParaRPr>
          </a:p>
          <a:p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drive_amp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Parameter('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drive_amp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');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with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pulse.build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 as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rabi_sched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with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pulse.align_sequential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():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pulse.play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pulse.Constant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duration,drive_amp,name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="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RabiP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"),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pulse.DriveChannel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(0)); 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pulse.acquire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(1,0,pulse.MemorySlot(0)); </a:t>
            </a:r>
          </a:p>
          <a:p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rabi_scds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[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rabi_sched.assign_parameters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({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drive_amp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: a},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inplace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=False) for a in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drive_amps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cs typeface="Courier New" panose="02070309020205020404" pitchFamily="49" charset="0"/>
            </a:endParaRPr>
          </a:p>
        </p:txBody>
      </p:sp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CE42D6BA-F113-EB2D-B638-CCA7333EA4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80334FE-7820-FD36-013B-B9D7272226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5227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3CB2F2-A478-DEB4-4BDD-6A99800D5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olo 1">
                <a:extLst>
                  <a:ext uri="{FF2B5EF4-FFF2-40B4-BE49-F238E27FC236}">
                    <a16:creationId xmlns:a16="http://schemas.microsoft.com/office/drawing/2014/main" id="{E9261DE6-C979-161A-14D0-E4C0F25008F9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𝝅</m:t>
                    </m:r>
                  </m:oMath>
                </a14:m>
                <a:r>
                  <a:rPr lang="it-IT" dirty="0"/>
                  <a:t>-</a:t>
                </a:r>
                <a:r>
                  <a:rPr lang="it-IT" dirty="0" err="1"/>
                  <a:t>pulse</a:t>
                </a:r>
                <a:r>
                  <a:rPr lang="it-IT" dirty="0"/>
                  <a:t> </a:t>
                </a:r>
                <a:r>
                  <a:rPr lang="it-IT" dirty="0" err="1"/>
                  <a:t>amplitude</a:t>
                </a:r>
                <a:r>
                  <a:rPr lang="it-IT" dirty="0"/>
                  <a:t> </a:t>
                </a:r>
                <a:r>
                  <a:rPr lang="it-IT" dirty="0" err="1"/>
                  <a:t>estimation</a:t>
                </a:r>
                <a:endParaRPr lang="it-IT" dirty="0"/>
              </a:p>
            </p:txBody>
          </p:sp>
        </mc:Choice>
        <mc:Fallback xmlns="">
          <p:sp>
            <p:nvSpPr>
              <p:cNvPr id="2" name="Titolo 1">
                <a:extLst>
                  <a:ext uri="{FF2B5EF4-FFF2-40B4-BE49-F238E27FC236}">
                    <a16:creationId xmlns:a16="http://schemas.microsoft.com/office/drawing/2014/main" id="{E9261DE6-C979-161A-14D0-E4C0F25008F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917" t="-116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8B96C9EE-5B1C-46CD-4400-FA68EC05F6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2" y="1371600"/>
            <a:ext cx="11704638" cy="6985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Courier New" panose="02070309020205020404" pitchFamily="49" charset="0"/>
              </a:rPr>
              <a:t>Upon running the schedules, we obtain a curve representing the probability of measuring the |1&gt; state after application of the Pulse with corresponding amplitude: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cs typeface="Courier New" panose="02070309020205020404" pitchFamily="49" charset="0"/>
            </a:endParaRPr>
          </a:p>
        </p:txBody>
      </p:sp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4D089E16-212D-7E87-4FE7-4E46598FC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062AC23-8546-A4EB-4B78-2397F4AFB9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3BD21548-FA72-CC5C-DD2B-1AACD61D3B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962" y="2170850"/>
            <a:ext cx="4962710" cy="373464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Segnaposto testo 5">
                <a:extLst>
                  <a:ext uri="{FF2B5EF4-FFF2-40B4-BE49-F238E27FC236}">
                    <a16:creationId xmlns:a16="http://schemas.microsoft.com/office/drawing/2014/main" id="{0146175B-4C5E-1ACA-9A5D-8A5AEE4A84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38800" y="2170849"/>
                <a:ext cx="6218237" cy="3734649"/>
              </a:xfrm>
              <a:prstGeom prst="rect">
                <a:avLst/>
              </a:prstGeom>
            </p:spPr>
            <p:txBody>
              <a:bodyPr vert="horz" lIns="0" tIns="0" rIns="0" bIns="0" rtlCol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lang="it-IT" sz="16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12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lang="it-IT" sz="16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12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lang="it-IT" sz="16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12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lang="it-IT" sz="16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12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lang="it-IT" sz="16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cs typeface="Courier New" panose="02070309020205020404" pitchFamily="49" charset="0"/>
                  </a:rPr>
                  <a:t>We can fit the curve with a </a:t>
                </a:r>
                <a:r>
                  <a:rPr lang="en-US" dirty="0" err="1">
                    <a:cs typeface="Courier New" panose="02070309020205020404" pitchFamily="49" charset="0"/>
                  </a:rPr>
                  <a:t>cosinusoidal</a:t>
                </a:r>
                <a:r>
                  <a:rPr lang="en-US" dirty="0">
                    <a:cs typeface="Courier New" panose="02070309020205020404" pitchFamily="49" charset="0"/>
                  </a:rPr>
                  <a:t> function: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cs typeface="Courier New" panose="02070309020205020404" pitchFamily="49" charset="0"/>
                        </a:rPr>
                        <m:t>𝑓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Courier New" panose="02070309020205020404" pitchFamily="49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cs typeface="Courier New" panose="02070309020205020404" pitchFamily="49" charset="0"/>
                            </a:rPr>
                            <m:t>𝑑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cs typeface="Courier New" panose="02070309020205020404" pitchFamily="49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cs typeface="Courier New" panose="02070309020205020404" pitchFamily="49" charset="0"/>
                        </a:rPr>
                        <m:t>𝐴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cs typeface="Courier New" panose="02070309020205020404" pitchFamily="49" charset="0"/>
                        </a:rPr>
                        <m:t>⋅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Courier New" panose="02070309020205020404" pitchFamily="49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  <a:cs typeface="Courier New" panose="02070309020205020404" pitchFamily="49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Courier New" panose="02070309020205020404" pitchFamily="49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cs typeface="Courier New" panose="02070309020205020404" pitchFamily="49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cs typeface="Courier New" panose="02070309020205020404" pitchFamily="49" charset="0"/>
                                    </a:rPr>
                                    <m:t>2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cs typeface="Courier New" panose="02070309020205020404" pitchFamily="49" charset="0"/>
                                    </a:rPr>
                                    <m:t>𝜋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cs typeface="Courier New" panose="02070309020205020404" pitchFamily="49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cs typeface="Courier New" panose="02070309020205020404" pitchFamily="49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Courier New" panose="02070309020205020404" pitchFamily="49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Courier New" panose="02070309020205020404" pitchFamily="49" charset="0"/>
                                </a:rPr>
                                <m:t>𝜙</m:t>
                              </m:r>
                            </m:e>
                          </m:d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  <a:cs typeface="Courier New" panose="02070309020205020404" pitchFamily="49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cs typeface="Courier New" panose="02070309020205020404" pitchFamily="49" charset="0"/>
                        </a:rPr>
                        <m:t>𝐵</m:t>
                      </m:r>
                    </m:oMath>
                  </m:oMathPara>
                </a14:m>
                <a:endParaRPr lang="en-US" dirty="0">
                  <a:cs typeface="Courier New" panose="02070309020205020404" pitchFamily="49" charset="0"/>
                </a:endParaRPr>
              </a:p>
              <a:p>
                <a:endParaRPr lang="en-US" dirty="0">
                  <a:cs typeface="Courier New" panose="02070309020205020404" pitchFamily="49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cs typeface="Courier New" panose="02070309020205020404" pitchFamily="49" charset="0"/>
                  </a:rPr>
                  <a:t>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Courier New" panose="02070309020205020404" pitchFamily="49" charset="0"/>
                      </a:rPr>
                      <m:t>𝜋</m:t>
                    </m:r>
                  </m:oMath>
                </a14:m>
                <a:r>
                  <a:rPr lang="en-US" dirty="0">
                    <a:cs typeface="Courier New" panose="02070309020205020404" pitchFamily="49" charset="0"/>
                  </a:rPr>
                  <a:t>-pulse will be given by the amplitude corresponding to half of the fitted drive period D:</a:t>
                </a:r>
              </a:p>
              <a:p>
                <a:pPr marL="285750" indent="-285750" algn="ctr">
                  <a:buFont typeface="Arial" panose="020B0604020202020204" pitchFamily="34" charset="0"/>
                  <a:buChar char="•"/>
                </a:pPr>
                <a:endParaRPr lang="en-US" dirty="0">
                  <a:cs typeface="Courier New" panose="02070309020205020404" pitchFamily="49" charset="0"/>
                </a:endParaRPr>
              </a:p>
              <a:p>
                <a:pPr algn="ctr"/>
                <a:r>
                  <a:rPr lang="en-US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drive_period</a:t>
                </a: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= </a:t>
                </a:r>
                <a:r>
                  <a:rPr lang="en-US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fit_params</a:t>
                </a: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[2]</a:t>
                </a:r>
              </a:p>
              <a:p>
                <a:pPr algn="ctr"/>
                <a:r>
                  <a:rPr lang="en-US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pi_amp</a:t>
                </a: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= abs(</a:t>
                </a:r>
                <a:r>
                  <a:rPr lang="en-US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drive_period</a:t>
                </a: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/ 2)</a:t>
                </a:r>
              </a:p>
              <a:p>
                <a:pPr algn="ctr"/>
                <a:endParaRPr lang="en-US" dirty="0">
                  <a:cs typeface="Courier New" panose="02070309020205020404" pitchFamily="49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b="1" dirty="0">
                    <a:cs typeface="Courier New" panose="02070309020205020404" pitchFamily="49" charset="0"/>
                  </a:rPr>
                  <a:t>The </a:t>
                </a:r>
                <a:r>
                  <a:rPr lang="en-US" b="1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calibrate_rabi</a:t>
                </a:r>
                <a:r>
                  <a:rPr lang="en-US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()</a:t>
                </a:r>
                <a:r>
                  <a:rPr lang="en-US" b="1" dirty="0">
                    <a:cs typeface="Courier New" panose="02070309020205020404" pitchFamily="49" charset="0"/>
                  </a:rPr>
                  <a:t> helper is provided in the notebook, returning amplitudes for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  <a:cs typeface="Courier New" panose="02070309020205020404" pitchFamily="49" charset="0"/>
                      </a:rPr>
                      <m:t>𝝅</m:t>
                    </m:r>
                  </m:oMath>
                </a14:m>
                <a:r>
                  <a:rPr lang="en-US" b="1" dirty="0">
                    <a:cs typeface="Courier New" panose="02070309020205020404" pitchFamily="49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  <a:cs typeface="Courier New" panose="02070309020205020404" pitchFamily="49" charset="0"/>
                      </a:rPr>
                      <m:t>𝝅</m:t>
                    </m:r>
                    <m:r>
                      <a:rPr lang="en-US" b="1" i="1" smtClean="0">
                        <a:latin typeface="Cambria Math" panose="02040503050406030204" pitchFamily="18" charset="0"/>
                        <a:cs typeface="Courier New" panose="02070309020205020404" pitchFamily="49" charset="0"/>
                      </a:rPr>
                      <m:t>/</m:t>
                    </m:r>
                    <m:r>
                      <a:rPr lang="en-US" b="1" i="1" smtClean="0">
                        <a:latin typeface="Cambria Math" panose="02040503050406030204" pitchFamily="18" charset="0"/>
                        <a:cs typeface="Courier New" panose="02070309020205020404" pitchFamily="49" charset="0"/>
                      </a:rPr>
                      <m:t>𝟐</m:t>
                    </m:r>
                  </m:oMath>
                </a14:m>
                <a:r>
                  <a:rPr lang="en-US" b="1" dirty="0">
                    <a:cs typeface="Courier New" panose="02070309020205020404" pitchFamily="49" charset="0"/>
                  </a:rPr>
                  <a:t> pulses on a given setup </a:t>
                </a:r>
              </a:p>
              <a:p>
                <a:pPr algn="ctr"/>
                <a:endParaRPr lang="en-US" dirty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pPr algn="ctr"/>
                <a:endParaRPr lang="en-US" dirty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>
                  <a:cs typeface="Courier New" panose="02070309020205020404" pitchFamily="49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>
                  <a:cs typeface="Courier New" panose="02070309020205020404" pitchFamily="49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>
                  <a:cs typeface="Courier New" panose="02070309020205020404" pitchFamily="49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>
                  <a:cs typeface="Courier New" panose="02070309020205020404" pitchFamily="49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>
                  <a:cs typeface="Courier New" panose="02070309020205020404" pitchFamily="49" charset="0"/>
                </a:endParaRPr>
              </a:p>
            </p:txBody>
          </p:sp>
        </mc:Choice>
        <mc:Fallback>
          <p:sp>
            <p:nvSpPr>
              <p:cNvPr id="7" name="Segnaposto testo 5">
                <a:extLst>
                  <a:ext uri="{FF2B5EF4-FFF2-40B4-BE49-F238E27FC236}">
                    <a16:creationId xmlns:a16="http://schemas.microsoft.com/office/drawing/2014/main" id="{0146175B-4C5E-1ACA-9A5D-8A5AEE4A84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800" y="2170849"/>
                <a:ext cx="6218237" cy="3734649"/>
              </a:xfrm>
              <a:prstGeom prst="rect">
                <a:avLst/>
              </a:prstGeom>
              <a:blipFill>
                <a:blip r:embed="rId4"/>
                <a:stretch>
                  <a:fillRect l="-1961" t="-979" r="-686" b="-535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954674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D60115-86D1-77F0-1F3C-621A0A9CD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A7A6B938-14CD-8D75-A493-C265F1195C35}"/>
              </a:ext>
            </a:extLst>
          </p:cNvPr>
          <p:cNvSpPr txBox="1">
            <a:spLocks/>
          </p:cNvSpPr>
          <p:nvPr/>
        </p:nvSpPr>
        <p:spPr>
          <a:xfrm>
            <a:off x="603287" y="2853390"/>
            <a:ext cx="10986218" cy="232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 err="1"/>
              <a:t>Hands-on</a:t>
            </a:r>
            <a:r>
              <a:rPr lang="it-IT" dirty="0"/>
              <a:t> time! </a:t>
            </a:r>
          </a:p>
          <a:p>
            <a:r>
              <a:rPr lang="it-IT" dirty="0" err="1"/>
              <a:t>Exercise</a:t>
            </a:r>
            <a:r>
              <a:rPr lang="it-IT" dirty="0"/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38358352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6E7901-5F80-BDBD-0B49-C36565B12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9E1FFF9-8190-1430-F031-CB174BCCD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Hadamard</a:t>
            </a:r>
            <a:r>
              <a:rPr lang="it-IT" dirty="0"/>
              <a:t> </a:t>
            </a:r>
            <a:r>
              <a:rPr lang="it-IT" dirty="0" err="1"/>
              <a:t>pulse</a:t>
            </a:r>
            <a:r>
              <a:rPr lang="it-IT" dirty="0"/>
              <a:t> </a:t>
            </a:r>
            <a:r>
              <a:rPr lang="it-IT" dirty="0" err="1"/>
              <a:t>simulation</a:t>
            </a:r>
            <a:endParaRPr lang="it-IT" dirty="0"/>
          </a:p>
        </p:txBody>
      </p:sp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19F458E0-FAAD-BAB0-C299-021608C560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D1A4536-D2E4-3536-F05F-07179B6ABF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44B41063-2A20-A90D-DD40-648152576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551" y="978301"/>
            <a:ext cx="8450897" cy="1688658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562E59DA-9A94-0842-38B3-6AA66F8C62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893" y="2916304"/>
            <a:ext cx="2963395" cy="2963395"/>
          </a:xfrm>
          <a:prstGeom prst="rect">
            <a:avLst/>
          </a:prstGeom>
        </p:spPr>
      </p:pic>
      <p:pic>
        <p:nvPicPr>
          <p:cNvPr id="24" name="Immagine 23">
            <a:extLst>
              <a:ext uri="{FF2B5EF4-FFF2-40B4-BE49-F238E27FC236}">
                <a16:creationId xmlns:a16="http://schemas.microsoft.com/office/drawing/2014/main" id="{4BEB82EB-0A70-811C-0237-F3F4DC0573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2954" y="3145152"/>
            <a:ext cx="4220714" cy="2734547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7EE9BBFB-8B56-174B-AD97-F5CEC06BBC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6334" y="3145152"/>
            <a:ext cx="3637757" cy="2598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818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79B67E-2957-4FD8-2A80-64685CE115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FAC4D75-392D-2E57-3FE3-39E8BB3F7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Contents</a:t>
            </a:r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4E18F4B7-A3A2-EC94-4E89-595FD7A6CB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it-IT" dirty="0"/>
              <a:t>Time-</a:t>
            </a:r>
            <a:r>
              <a:rPr lang="it-IT" dirty="0" err="1"/>
              <a:t>continuous</a:t>
            </a:r>
            <a:r>
              <a:rPr lang="it-IT" dirty="0"/>
              <a:t> </a:t>
            </a:r>
            <a:r>
              <a:rPr lang="it-IT" dirty="0" err="1"/>
              <a:t>qubit</a:t>
            </a:r>
            <a:r>
              <a:rPr lang="it-IT" dirty="0"/>
              <a:t> </a:t>
            </a:r>
            <a:r>
              <a:rPr lang="it-IT" dirty="0" err="1"/>
              <a:t>simulation</a:t>
            </a:r>
            <a:endParaRPr lang="it-IT" dirty="0"/>
          </a:p>
          <a:p>
            <a:pPr lvl="1"/>
            <a:endParaRPr lang="it-IT" dirty="0"/>
          </a:p>
          <a:p>
            <a:r>
              <a:rPr lang="it-IT" dirty="0" err="1">
                <a:solidFill>
                  <a:schemeClr val="accent1"/>
                </a:solidFill>
              </a:rPr>
              <a:t>Pulse-level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qubit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simulation</a:t>
            </a:r>
            <a:endParaRPr lang="it-IT" dirty="0">
              <a:solidFill>
                <a:schemeClr val="accent1"/>
              </a:solidFill>
            </a:endParaRPr>
          </a:p>
          <a:p>
            <a:pPr lvl="1"/>
            <a:endParaRPr lang="it-IT" dirty="0">
              <a:solidFill>
                <a:schemeClr val="accent1"/>
              </a:solidFill>
            </a:endParaRPr>
          </a:p>
          <a:p>
            <a:r>
              <a:rPr lang="it-IT" dirty="0" err="1">
                <a:solidFill>
                  <a:schemeClr val="accent1"/>
                </a:solidFill>
              </a:rPr>
              <a:t>Rabi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pulse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calibration</a:t>
            </a:r>
            <a:endParaRPr lang="it-IT" dirty="0">
              <a:solidFill>
                <a:schemeClr val="accent1"/>
              </a:solidFill>
            </a:endParaRPr>
          </a:p>
          <a:p>
            <a:pPr lvl="1"/>
            <a:endParaRPr lang="it-IT" dirty="0">
              <a:solidFill>
                <a:schemeClr val="accent1"/>
              </a:solidFill>
            </a:endParaRPr>
          </a:p>
          <a:p>
            <a:r>
              <a:rPr lang="it-IT" dirty="0" err="1">
                <a:solidFill>
                  <a:schemeClr val="accent1"/>
                </a:solidFill>
              </a:rPr>
              <a:t>Detuning</a:t>
            </a:r>
            <a:endParaRPr lang="it-IT" dirty="0">
              <a:solidFill>
                <a:schemeClr val="accent1"/>
              </a:solidFill>
            </a:endParaRPr>
          </a:p>
          <a:p>
            <a:endParaRPr lang="it-IT" dirty="0">
              <a:solidFill>
                <a:schemeClr val="accent1"/>
              </a:solidFill>
            </a:endParaRPr>
          </a:p>
          <a:p>
            <a:r>
              <a:rPr lang="it-IT" dirty="0" err="1">
                <a:solidFill>
                  <a:schemeClr val="accent1"/>
                </a:solidFill>
              </a:rPr>
              <a:t>Recap</a:t>
            </a:r>
            <a:r>
              <a:rPr lang="it-IT" dirty="0">
                <a:solidFill>
                  <a:schemeClr val="accent1"/>
                </a:solidFill>
              </a:rPr>
              <a:t> and </a:t>
            </a:r>
            <a:r>
              <a:rPr lang="it-IT" dirty="0" err="1">
                <a:solidFill>
                  <a:schemeClr val="accent1"/>
                </a:solidFill>
              </a:rPr>
              <a:t>conclusions</a:t>
            </a: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E09BE1F-68F3-850B-B52C-8A12427E08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5473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79087-5C10-4226-6ECC-CC7D4F39F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B2CCA2-70BF-618F-9C01-4537AE762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Contents</a:t>
            </a:r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AC0E8591-5D27-0C7A-67BE-2A219F40C1E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it-IT" dirty="0">
                <a:solidFill>
                  <a:schemeClr val="accent1"/>
                </a:solidFill>
              </a:rPr>
              <a:t>Time-</a:t>
            </a:r>
            <a:r>
              <a:rPr lang="it-IT" dirty="0" err="1">
                <a:solidFill>
                  <a:schemeClr val="accent1"/>
                </a:solidFill>
              </a:rPr>
              <a:t>continuous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qubit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simulation</a:t>
            </a:r>
            <a:endParaRPr lang="it-IT" dirty="0">
              <a:solidFill>
                <a:schemeClr val="accent1"/>
              </a:solidFill>
            </a:endParaRPr>
          </a:p>
          <a:p>
            <a:pPr lvl="1"/>
            <a:endParaRPr lang="it-IT" dirty="0"/>
          </a:p>
          <a:p>
            <a:r>
              <a:rPr lang="it-IT" dirty="0" err="1">
                <a:solidFill>
                  <a:schemeClr val="accent1"/>
                </a:solidFill>
              </a:rPr>
              <a:t>Pulse-level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qubit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simulation</a:t>
            </a:r>
            <a:endParaRPr lang="it-IT" dirty="0">
              <a:solidFill>
                <a:schemeClr val="accent1"/>
              </a:solidFill>
            </a:endParaRPr>
          </a:p>
          <a:p>
            <a:pPr lvl="1"/>
            <a:endParaRPr lang="it-IT" dirty="0">
              <a:solidFill>
                <a:schemeClr val="accent1"/>
              </a:solidFill>
            </a:endParaRPr>
          </a:p>
          <a:p>
            <a:r>
              <a:rPr lang="it-IT" dirty="0" err="1">
                <a:solidFill>
                  <a:schemeClr val="accent1"/>
                </a:solidFill>
              </a:rPr>
              <a:t>Rabi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pulse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calibration</a:t>
            </a:r>
            <a:endParaRPr lang="it-IT" dirty="0">
              <a:solidFill>
                <a:schemeClr val="accent1"/>
              </a:solidFill>
            </a:endParaRPr>
          </a:p>
          <a:p>
            <a:pPr lvl="1"/>
            <a:endParaRPr lang="it-IT" dirty="0">
              <a:solidFill>
                <a:schemeClr val="accent1"/>
              </a:solidFill>
            </a:endParaRPr>
          </a:p>
          <a:p>
            <a:r>
              <a:rPr lang="it-IT" dirty="0" err="1"/>
              <a:t>Detuning</a:t>
            </a:r>
            <a:endParaRPr lang="it-IT" dirty="0"/>
          </a:p>
          <a:p>
            <a:endParaRPr lang="it-IT" dirty="0">
              <a:solidFill>
                <a:schemeClr val="accent1"/>
              </a:solidFill>
            </a:endParaRPr>
          </a:p>
          <a:p>
            <a:r>
              <a:rPr lang="it-IT" dirty="0" err="1">
                <a:solidFill>
                  <a:schemeClr val="accent1"/>
                </a:solidFill>
              </a:rPr>
              <a:t>Recap</a:t>
            </a:r>
            <a:r>
              <a:rPr lang="it-IT" dirty="0">
                <a:solidFill>
                  <a:schemeClr val="accent1"/>
                </a:solidFill>
              </a:rPr>
              <a:t> and </a:t>
            </a:r>
            <a:r>
              <a:rPr lang="it-IT" dirty="0" err="1">
                <a:solidFill>
                  <a:schemeClr val="accent1"/>
                </a:solidFill>
              </a:rPr>
              <a:t>conclusions</a:t>
            </a: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5B35190-97B8-97FF-38F8-7B6001CD99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2871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ED0C4-C6DC-BB13-7EF3-A704E61AC7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F950941-9381-BDDE-03C8-7DC099AA3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Detuning</a:t>
            </a:r>
            <a:endParaRPr lang="it-I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Segnaposto testo 5">
                <a:extLst>
                  <a:ext uri="{FF2B5EF4-FFF2-40B4-BE49-F238E27FC236}">
                    <a16:creationId xmlns:a16="http://schemas.microsoft.com/office/drawing/2014/main" id="{C0FACEE7-0657-4D3A-CA7A-D673D1393797}"/>
                  </a:ext>
                </a:extLst>
              </p:cNvPr>
              <p:cNvSpPr>
                <a:spLocks noGrp="1"/>
              </p:cNvSpPr>
              <p:nvPr>
                <p:ph type="body" sz="quarter" idx="13"/>
              </p:nvPr>
            </p:nvSpPr>
            <p:spPr>
              <a:xfrm>
                <a:off x="334962" y="1076228"/>
                <a:ext cx="11704638" cy="4930871"/>
              </a:xfrm>
            </p:spPr>
            <p:txBody>
              <a:bodyPr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cs typeface="Courier New" panose="02070309020205020404" pitchFamily="49" charset="0"/>
                  </a:rPr>
                  <a:t>Up to here, we have considered the resonant drive to be perfectly matched to the qubit frequency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>
                  <a:cs typeface="Courier New" panose="02070309020205020404" pitchFamily="49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cs typeface="Courier New" panose="02070309020205020404" pitchFamily="49" charset="0"/>
                  </a:rPr>
                  <a:t>To simulate the impact of imperfect matching between the driving field and qubit, we can specify a </a:t>
                </a:r>
                <a:r>
                  <a:rPr lang="en-US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rotating_frame</a:t>
                </a:r>
                <a:r>
                  <a:rPr lang="en-US" dirty="0">
                    <a:cs typeface="Courier New" panose="02070309020205020404" pitchFamily="49" charset="0"/>
                  </a:rPr>
                  <a:t> different from the </a:t>
                </a:r>
                <a:r>
                  <a:rPr lang="en-US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static_hamiltonian</a:t>
                </a:r>
                <a:endParaRPr lang="en-US" dirty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cs typeface="Courier New" panose="02070309020205020404" pitchFamily="49" charset="0"/>
                  </a:rPr>
                  <a:t>Example: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Courier New" panose="02070309020205020404" pitchFamily="49" charset="0"/>
                      </a:rPr>
                      <m:t>𝜋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Courier New" panose="02070309020205020404" pitchFamily="49" charset="0"/>
                      </a:rPr>
                      <m:t>/4</m:t>
                    </m:r>
                  </m:oMath>
                </a14:m>
                <a:r>
                  <a:rPr lang="en-US" dirty="0">
                    <a:cs typeface="Courier New" panose="02070309020205020404" pitchFamily="49" charset="0"/>
                  </a:rPr>
                  <a:t>-y,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Courier New" panose="02070309020205020404" pitchFamily="49" charset="0"/>
                      </a:rPr>
                      <m:t>𝜋</m:t>
                    </m:r>
                    <m:r>
                      <a:rPr lang="en-US" i="1">
                        <a:latin typeface="Cambria Math" panose="02040503050406030204" pitchFamily="18" charset="0"/>
                        <a:cs typeface="Courier New" panose="02070309020205020404" pitchFamily="49" charset="0"/>
                      </a:rPr>
                      <m:t>/4</m:t>
                    </m:r>
                  </m:oMath>
                </a14:m>
                <a:r>
                  <a:rPr lang="en-US" dirty="0">
                    <a:cs typeface="Courier New" panose="02070309020205020404" pitchFamily="49" charset="0"/>
                  </a:rPr>
                  <a:t>-x with 5 MHz drive/qubit mismatch</a:t>
                </a: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>
                  <a:cs typeface="Courier New" panose="02070309020205020404" pitchFamily="49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>
                  <a:cs typeface="Courier New" panose="02070309020205020404" pitchFamily="49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>
                  <a:cs typeface="Courier New" panose="02070309020205020404" pitchFamily="49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it-IT" dirty="0">
                  <a:cs typeface="Courier New" panose="02070309020205020404" pitchFamily="49" charset="0"/>
                </a:endParaRPr>
              </a:p>
            </p:txBody>
          </p:sp>
        </mc:Choice>
        <mc:Fallback xmlns="">
          <p:sp>
            <p:nvSpPr>
              <p:cNvPr id="6" name="Segnaposto testo 5">
                <a:extLst>
                  <a:ext uri="{FF2B5EF4-FFF2-40B4-BE49-F238E27FC236}">
                    <a16:creationId xmlns:a16="http://schemas.microsoft.com/office/drawing/2014/main" id="{C0FACEE7-0657-4D3A-CA7A-D673D139379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xfrm>
                <a:off x="334962" y="1076228"/>
                <a:ext cx="11704638" cy="4930871"/>
              </a:xfrm>
              <a:blipFill>
                <a:blip r:embed="rId2"/>
                <a:stretch>
                  <a:fillRect l="-990" t="-8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BB1A1550-39DF-0123-497A-1F430A9BD5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2CE483C-5C88-1115-3ECC-14CAB9D98E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FB6B21D2-F7BD-0F35-6AC1-54545CA0CD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648" y="3210025"/>
            <a:ext cx="4293762" cy="2781874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887C9176-165A-A09E-49E6-E6B2A02006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2570" y="2944090"/>
            <a:ext cx="3238932" cy="3238932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0631A56B-811D-5F89-CFC8-EA17AB935E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00668" y="2948067"/>
            <a:ext cx="3238932" cy="323893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CasellaDiTesto 4">
                <a:extLst>
                  <a:ext uri="{FF2B5EF4-FFF2-40B4-BE49-F238E27FC236}">
                    <a16:creationId xmlns:a16="http://schemas.microsoft.com/office/drawing/2014/main" id="{C9FAA23F-D724-D36D-4DD3-F54DDDC3DF3E}"/>
                  </a:ext>
                </a:extLst>
              </p:cNvPr>
              <p:cNvSpPr txBox="1"/>
              <p:nvPr/>
            </p:nvSpPr>
            <p:spPr>
              <a:xfrm>
                <a:off x="8199322" y="4213590"/>
                <a:ext cx="67037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≠</m:t>
                      </m:r>
                    </m:oMath>
                  </m:oMathPara>
                </a14:m>
                <a:endParaRPr lang="en-US" sz="4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CasellaDiTesto 4">
                <a:extLst>
                  <a:ext uri="{FF2B5EF4-FFF2-40B4-BE49-F238E27FC236}">
                    <a16:creationId xmlns:a16="http://schemas.microsoft.com/office/drawing/2014/main" id="{C9FAA23F-D724-D36D-4DD3-F54DDDC3DF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99322" y="4213590"/>
                <a:ext cx="670376" cy="707886"/>
              </a:xfrm>
              <a:prstGeom prst="rect">
                <a:avLst/>
              </a:prstGeom>
              <a:blipFill>
                <a:blip r:embed="rId6"/>
                <a:stretch>
                  <a:fillRect t="-16379" r="-40000" b="-353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619748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222AA-4C14-1CC3-FA39-158F0626B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9BFD072-BEC7-52A0-EC4A-251BD0BA2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Contents</a:t>
            </a:r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507698AB-E7AD-765A-B755-CEE9E960EB9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it-IT" dirty="0">
                <a:solidFill>
                  <a:schemeClr val="accent1"/>
                </a:solidFill>
              </a:rPr>
              <a:t>Time-</a:t>
            </a:r>
            <a:r>
              <a:rPr lang="it-IT" dirty="0" err="1">
                <a:solidFill>
                  <a:schemeClr val="accent1"/>
                </a:solidFill>
              </a:rPr>
              <a:t>continuous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qubit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simulation</a:t>
            </a:r>
            <a:endParaRPr lang="it-IT" dirty="0">
              <a:solidFill>
                <a:schemeClr val="accent1"/>
              </a:solidFill>
            </a:endParaRPr>
          </a:p>
          <a:p>
            <a:pPr lvl="1"/>
            <a:endParaRPr lang="it-IT" dirty="0"/>
          </a:p>
          <a:p>
            <a:r>
              <a:rPr lang="it-IT" dirty="0" err="1">
                <a:solidFill>
                  <a:schemeClr val="accent1"/>
                </a:solidFill>
              </a:rPr>
              <a:t>Pulse-level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qubit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simulation</a:t>
            </a:r>
            <a:endParaRPr lang="it-IT" dirty="0">
              <a:solidFill>
                <a:schemeClr val="accent1"/>
              </a:solidFill>
            </a:endParaRPr>
          </a:p>
          <a:p>
            <a:pPr lvl="1"/>
            <a:endParaRPr lang="it-IT" dirty="0">
              <a:solidFill>
                <a:schemeClr val="accent1"/>
              </a:solidFill>
            </a:endParaRPr>
          </a:p>
          <a:p>
            <a:r>
              <a:rPr lang="it-IT" dirty="0" err="1">
                <a:solidFill>
                  <a:schemeClr val="accent1"/>
                </a:solidFill>
              </a:rPr>
              <a:t>Rabi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pulse</a:t>
            </a:r>
            <a:r>
              <a:rPr lang="it-IT" dirty="0">
                <a:solidFill>
                  <a:schemeClr val="accent1"/>
                </a:solidFill>
              </a:rPr>
              <a:t> </a:t>
            </a:r>
            <a:r>
              <a:rPr lang="it-IT" dirty="0" err="1">
                <a:solidFill>
                  <a:schemeClr val="accent1"/>
                </a:solidFill>
              </a:rPr>
              <a:t>calibration</a:t>
            </a:r>
            <a:endParaRPr lang="it-IT" dirty="0">
              <a:solidFill>
                <a:schemeClr val="accent1"/>
              </a:solidFill>
            </a:endParaRPr>
          </a:p>
          <a:p>
            <a:pPr lvl="1"/>
            <a:endParaRPr lang="it-IT" dirty="0">
              <a:solidFill>
                <a:schemeClr val="accent1"/>
              </a:solidFill>
            </a:endParaRPr>
          </a:p>
          <a:p>
            <a:r>
              <a:rPr lang="it-IT" dirty="0" err="1">
                <a:solidFill>
                  <a:schemeClr val="accent1"/>
                </a:solidFill>
              </a:rPr>
              <a:t>Detuning</a:t>
            </a:r>
            <a:endParaRPr lang="it-IT" dirty="0">
              <a:solidFill>
                <a:schemeClr val="accent1"/>
              </a:solidFill>
            </a:endParaRPr>
          </a:p>
          <a:p>
            <a:endParaRPr lang="it-IT" dirty="0">
              <a:solidFill>
                <a:schemeClr val="accent1"/>
              </a:solidFill>
            </a:endParaRPr>
          </a:p>
          <a:p>
            <a:r>
              <a:rPr lang="it-IT" dirty="0" err="1"/>
              <a:t>Recap</a:t>
            </a:r>
            <a:r>
              <a:rPr lang="it-IT" dirty="0"/>
              <a:t> and </a:t>
            </a:r>
            <a:r>
              <a:rPr lang="it-IT" dirty="0" err="1"/>
              <a:t>conclusions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529479E-B8E4-2A69-4AB0-CA106FFB86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5193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A5C42-5905-FC09-474E-1825983A2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1E0C041-CCD1-3F26-EE86-3CE70E474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443679"/>
            <a:ext cx="6696458" cy="840083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it-IT" dirty="0" err="1"/>
              <a:t>Recap</a:t>
            </a:r>
            <a:endParaRPr lang="it-IT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30B46192-9B42-97A8-AF60-D5D461527E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4962" y="1691602"/>
            <a:ext cx="11384598" cy="4800638"/>
          </a:xfrm>
        </p:spPr>
        <p:txBody>
          <a:bodyPr vert="horz" lIns="0" tIns="0" rIns="0" bIns="0" rtlCol="0">
            <a:normAutofit/>
          </a:bodyPr>
          <a:lstStyle/>
          <a:p>
            <a:pPr marL="57150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57150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571500" indent="-285750">
              <a:buFont typeface="Arial" panose="020B0604020202020204" pitchFamily="34" charset="0"/>
              <a:buChar char="•"/>
            </a:pPr>
            <a:r>
              <a:rPr lang="en-US" sz="1800" dirty="0" err="1"/>
              <a:t>Qiskit</a:t>
            </a:r>
            <a:r>
              <a:rPr lang="en-US" sz="1800" dirty="0"/>
              <a:t> Dynamics allows time-continuous simulation of qubits and quantum systems</a:t>
            </a:r>
          </a:p>
          <a:p>
            <a:pPr marL="57150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571500" indent="-285750">
              <a:buFont typeface="Arial" panose="020B0604020202020204" pitchFamily="34" charset="0"/>
              <a:buChar char="•"/>
            </a:pPr>
            <a:r>
              <a:rPr lang="en-US" sz="1800" dirty="0"/>
              <a:t>Signal-level simulation provides insight into hardware-level manipulation of qubits</a:t>
            </a:r>
          </a:p>
          <a:p>
            <a:pPr marL="57150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571500" indent="-285750">
              <a:buFont typeface="Arial" panose="020B0604020202020204" pitchFamily="34" charset="0"/>
              <a:buChar char="•"/>
            </a:pPr>
            <a:r>
              <a:rPr lang="en-US" sz="1800" dirty="0"/>
              <a:t>Pulse-level simulation enables intermediate abstraction between gate-level and signal-level</a:t>
            </a:r>
          </a:p>
          <a:p>
            <a:pPr marL="57150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571500" indent="-285750">
              <a:buFont typeface="Arial" panose="020B0604020202020204" pitchFamily="34" charset="0"/>
              <a:buChar char="•"/>
            </a:pPr>
            <a:r>
              <a:rPr lang="en-US" sz="1800" dirty="0"/>
              <a:t>Pulse calibration is a fundamental first step for quantum systems</a:t>
            </a:r>
          </a:p>
          <a:p>
            <a:pPr marL="57150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571500" indent="-285750">
              <a:buFont typeface="Arial" panose="020B0604020202020204" pitchFamily="34" charset="0"/>
              <a:buChar char="•"/>
            </a:pPr>
            <a:r>
              <a:rPr lang="en-US" sz="1800" dirty="0"/>
              <a:t>Nonidealities such as detuning require more complex calibration techniques</a:t>
            </a:r>
            <a:endParaRPr lang="en-US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34FA2702-13E2-F1D2-517A-F11A28EC9A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4962" y="6313558"/>
            <a:ext cx="8450897" cy="365125"/>
          </a:xfrm>
        </p:spPr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6A6EF55-A268-4D6E-93DC-562B7DBB6F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8668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8CE444-B254-2B6F-10D2-23F42D49B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3514C5D-6316-9A90-81F2-A2EEB4DC4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443679"/>
            <a:ext cx="6696458" cy="840083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it-IT" dirty="0" err="1"/>
              <a:t>What's</a:t>
            </a:r>
            <a:r>
              <a:rPr lang="it-IT" dirty="0"/>
              <a:t> </a:t>
            </a:r>
            <a:r>
              <a:rPr lang="it-IT" dirty="0" err="1"/>
              <a:t>next</a:t>
            </a:r>
            <a:r>
              <a:rPr lang="it-IT" dirty="0"/>
              <a:t>?</a:t>
            </a:r>
            <a:endParaRPr lang="it-IT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6BAED87C-F9F7-BD14-F325-41236A3369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4962" y="1691602"/>
            <a:ext cx="11384598" cy="4800638"/>
          </a:xfrm>
        </p:spPr>
        <p:txBody>
          <a:bodyPr vert="horz" lIns="0" tIns="0" rIns="0" bIns="0" rtlCol="0">
            <a:normAutofit/>
          </a:bodyPr>
          <a:lstStyle/>
          <a:p>
            <a:pPr marL="571500" indent="-285750">
              <a:buFont typeface="Arial" panose="020B0604020202020204" pitchFamily="34" charset="0"/>
              <a:buChar char="•"/>
            </a:pPr>
            <a:r>
              <a:rPr lang="en-US" sz="1800" dirty="0"/>
              <a:t>Real quantum processors are plagued by nonidealities that affect computation results</a:t>
            </a:r>
          </a:p>
          <a:p>
            <a:pPr marL="571500" indent="-285750">
              <a:buFont typeface="Arial" panose="020B0604020202020204" pitchFamily="34" charset="0"/>
              <a:buChar char="•"/>
            </a:pPr>
            <a:r>
              <a:rPr lang="en-US" sz="1800" dirty="0"/>
              <a:t>How can we characterize these nonidealities and fine-tune our hardware implementations?</a:t>
            </a:r>
          </a:p>
          <a:p>
            <a:pPr marL="102870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</a:rPr>
              <a:t>→ </a:t>
            </a:r>
            <a:r>
              <a:rPr lang="en-US" sz="1800" dirty="0"/>
              <a:t>topic of Laboratory 3: Quantum system characterization &amp; fine-tuning</a:t>
            </a:r>
          </a:p>
          <a:p>
            <a:pPr marL="571500" indent="-28575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A015BFE7-6F49-4D90-B1F8-1D14E217D3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4962" y="6313558"/>
            <a:ext cx="8450897" cy="365125"/>
          </a:xfrm>
        </p:spPr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D70C014-BF20-BF2E-ACDF-1D0BFA5B8E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289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C7D1BF5-87C2-48DD-AB8C-CA3CACCAD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Qiskit</a:t>
            </a:r>
            <a:r>
              <a:rPr lang="it-IT" dirty="0"/>
              <a:t> Dynamics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Segnaposto testo 5">
                <a:extLst>
                  <a:ext uri="{FF2B5EF4-FFF2-40B4-BE49-F238E27FC236}">
                    <a16:creationId xmlns:a16="http://schemas.microsoft.com/office/drawing/2014/main" id="{52822CAF-BA6F-4E9D-86A5-64822FC205E8}"/>
                  </a:ext>
                </a:extLst>
              </p:cNvPr>
              <p:cNvSpPr>
                <a:spLocks noGrp="1"/>
              </p:cNvSpPr>
              <p:nvPr>
                <p:ph type="body" sz="quarter" idx="13"/>
              </p:nvPr>
            </p:nvSpPr>
            <p:spPr>
              <a:xfrm>
                <a:off x="334962" y="1682820"/>
                <a:ext cx="10970897" cy="4429125"/>
              </a:xfrm>
            </p:spPr>
            <p:txBody>
              <a:bodyPr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it-IT" dirty="0"/>
                  <a:t>Qiskit Dynamics (QD) </a:t>
                </a:r>
                <a:r>
                  <a:rPr lang="it-IT" dirty="0" err="1"/>
                  <a:t>is</a:t>
                </a:r>
                <a:r>
                  <a:rPr lang="it-IT" dirty="0"/>
                  <a:t> an extension of the </a:t>
                </a:r>
                <a:r>
                  <a:rPr lang="it-IT" dirty="0" err="1"/>
                  <a:t>Qiskit</a:t>
                </a:r>
                <a:r>
                  <a:rPr lang="it-IT" dirty="0"/>
                  <a:t> framework </a:t>
                </a:r>
                <a:r>
                  <a:rPr lang="it-IT" dirty="0" err="1"/>
                  <a:t>enabling</a:t>
                </a:r>
                <a:r>
                  <a:rPr lang="it-IT" dirty="0"/>
                  <a:t> time-domain </a:t>
                </a:r>
                <a:r>
                  <a:rPr lang="it-IT" dirty="0" err="1"/>
                  <a:t>simulation</a:t>
                </a:r>
                <a:r>
                  <a:rPr lang="it-IT" dirty="0"/>
                  <a:t> of quantum systems</a:t>
                </a:r>
                <a:endParaRPr lang="it-IT" i="1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it-IT" i="1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it-IT" dirty="0"/>
                  <a:t>In QD, quantum systems are </a:t>
                </a:r>
                <a:r>
                  <a:rPr lang="it-IT" dirty="0" err="1"/>
                  <a:t>identified</a:t>
                </a:r>
                <a:r>
                  <a:rPr lang="it-IT" dirty="0"/>
                  <a:t> by 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Solver</a:t>
                </a:r>
                <a:r>
                  <a:rPr lang="it-IT" dirty="0"/>
                  <a:t> </a:t>
                </a:r>
                <a:r>
                  <a:rPr lang="it-IT" dirty="0" err="1"/>
                  <a:t>objects</a:t>
                </a:r>
                <a:r>
                  <a:rPr lang="it-IT" dirty="0"/>
                  <a:t>: </a:t>
                </a:r>
              </a:p>
              <a:p>
                <a:endParaRPr lang="it-IT" dirty="0"/>
              </a:p>
              <a:p>
                <a:pPr algn="ctr"/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sobj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= Solver(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static_hamiltonian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, 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hamiltonian_operators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)</a:t>
                </a:r>
              </a:p>
              <a:p>
                <a:pPr algn="ctr"/>
                <a:endParaRPr lang="it-IT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static_hamiltonian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		</a:t>
                </a:r>
                <a:r>
                  <a:rPr lang="it-IT" dirty="0" err="1">
                    <a:latin typeface="+mj-lt"/>
                    <a:cs typeface="Courier New" panose="02070309020205020404" pitchFamily="49" charset="0"/>
                  </a:rPr>
                  <a:t>encodes</a:t>
                </a:r>
                <a:r>
                  <a:rPr lang="it-IT" dirty="0">
                    <a:latin typeface="+mj-lt"/>
                    <a:cs typeface="Courier New" panose="02070309020205020404" pitchFamily="49" charset="0"/>
                  </a:rPr>
                  <a:t> e.g. </a:t>
                </a:r>
                <a:r>
                  <a:rPr lang="it-IT" dirty="0" err="1">
                    <a:latin typeface="+mj-lt"/>
                    <a:cs typeface="Courier New" panose="02070309020205020404" pitchFamily="49" charset="0"/>
                  </a:rPr>
                  <a:t>static</a:t>
                </a:r>
                <a:r>
                  <a:rPr lang="it-IT" dirty="0">
                    <a:latin typeface="+mj-lt"/>
                    <a:cs typeface="Courier New" panose="02070309020205020404" pitchFamily="49" charset="0"/>
                  </a:rPr>
                  <a:t> </a:t>
                </a:r>
                <a:r>
                  <a:rPr lang="it-IT" dirty="0" err="1">
                    <a:latin typeface="+mj-lt"/>
                    <a:cs typeface="Courier New" panose="02070309020205020404" pitchFamily="49" charset="0"/>
                  </a:rPr>
                  <a:t>magnetic</a:t>
                </a:r>
                <a:r>
                  <a:rPr lang="it-IT" dirty="0">
                    <a:latin typeface="+mj-lt"/>
                    <a:cs typeface="Courier New" panose="02070309020205020404" pitchFamily="49" charset="0"/>
                  </a:rPr>
                  <a:t> fields </a:t>
                </a:r>
                <a:r>
                  <a:rPr lang="it-IT" dirty="0" err="1">
                    <a:latin typeface="+mj-lt"/>
                    <a:cs typeface="Courier New" panose="02070309020205020404" pitchFamily="49" charset="0"/>
                  </a:rPr>
                  <a:t>inducing</a:t>
                </a:r>
                <a:r>
                  <a:rPr lang="it-IT" dirty="0">
                    <a:latin typeface="+mj-lt"/>
                    <a:cs typeface="Courier New" panose="02070309020205020404" pitchFamily="49" charset="0"/>
                  </a:rPr>
                  <a:t> </a:t>
                </a:r>
                <a:r>
                  <a:rPr lang="it-IT" dirty="0" err="1">
                    <a:latin typeface="+mj-lt"/>
                    <a:cs typeface="Courier New" panose="02070309020205020404" pitchFamily="49" charset="0"/>
                  </a:rPr>
                  <a:t>Larmor</a:t>
                </a:r>
                <a:r>
                  <a:rPr lang="it-IT" dirty="0">
                    <a:latin typeface="+mj-lt"/>
                    <a:cs typeface="Courier New" panose="02070309020205020404" pitchFamily="49" charset="0"/>
                  </a:rPr>
                  <a:t> </a:t>
                </a:r>
                <a:r>
                  <a:rPr lang="it-IT" dirty="0" err="1">
                    <a:latin typeface="+mj-lt"/>
                    <a:cs typeface="Courier New" panose="02070309020205020404" pitchFamily="49" charset="0"/>
                  </a:rPr>
                  <a:t>precession</a:t>
                </a:r>
                <a:endParaRPr lang="it-IT" dirty="0">
                  <a:latin typeface="+mj-lt"/>
                  <a:cs typeface="Courier New" panose="02070309020205020404" pitchFamily="49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hamiltonian_operators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	</a:t>
                </a:r>
                <a:r>
                  <a:rPr lang="it-IT" dirty="0" err="1">
                    <a:latin typeface="+mj-lt"/>
                    <a:cs typeface="Courier New" panose="02070309020205020404" pitchFamily="49" charset="0"/>
                  </a:rPr>
                  <a:t>encodes</a:t>
                </a:r>
                <a:r>
                  <a:rPr lang="it-IT" dirty="0">
                    <a:latin typeface="+mj-lt"/>
                    <a:cs typeface="Courier New" panose="02070309020205020404" pitchFamily="49" charset="0"/>
                  </a:rPr>
                  <a:t> time-</a:t>
                </a:r>
                <a:r>
                  <a:rPr lang="it-IT" dirty="0" err="1">
                    <a:latin typeface="+mj-lt"/>
                    <a:cs typeface="Courier New" panose="02070309020205020404" pitchFamily="49" charset="0"/>
                  </a:rPr>
                  <a:t>varying</a:t>
                </a:r>
                <a:r>
                  <a:rPr lang="it-IT" dirty="0">
                    <a:latin typeface="+mj-lt"/>
                    <a:cs typeface="Courier New" panose="02070309020205020404" pitchFamily="49" charset="0"/>
                  </a:rPr>
                  <a:t> </a:t>
                </a:r>
                <a:r>
                  <a:rPr lang="it-IT" dirty="0" err="1">
                    <a:latin typeface="+mj-lt"/>
                    <a:cs typeface="Courier New" panose="02070309020205020404" pitchFamily="49" charset="0"/>
                  </a:rPr>
                  <a:t>components</a:t>
                </a:r>
                <a:r>
                  <a:rPr lang="it-IT" dirty="0">
                    <a:latin typeface="+mj-lt"/>
                    <a:cs typeface="Courier New" panose="02070309020205020404" pitchFamily="49" charset="0"/>
                  </a:rPr>
                  <a:t>, e.g. </a:t>
                </a:r>
                <a:r>
                  <a:rPr lang="it-IT" dirty="0" err="1">
                    <a:latin typeface="+mj-lt"/>
                    <a:cs typeface="Courier New" panose="02070309020205020404" pitchFamily="49" charset="0"/>
                  </a:rPr>
                  <a:t>resonant</a:t>
                </a:r>
                <a:r>
                  <a:rPr lang="it-IT" dirty="0">
                    <a:latin typeface="+mj-lt"/>
                    <a:cs typeface="Courier New" panose="02070309020205020404" pitchFamily="49" charset="0"/>
                  </a:rPr>
                  <a:t> fields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it-IT" dirty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it-IT" dirty="0" err="1"/>
                  <a:t>Example</a:t>
                </a:r>
                <a:r>
                  <a:rPr lang="it-IT" dirty="0"/>
                  <a:t>: </a:t>
                </a:r>
                <a:r>
                  <a:rPr lang="it-IT" dirty="0" err="1"/>
                  <a:t>two-level</a:t>
                </a:r>
                <a:r>
                  <a:rPr lang="it-IT" dirty="0"/>
                  <a:t> system with </a:t>
                </a:r>
                <a:r>
                  <a:rPr lang="it-IT" dirty="0" err="1"/>
                  <a:t>constant</a:t>
                </a:r>
                <a:r>
                  <a:rPr lang="it-IT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acc>
                  </m:oMath>
                </a14:m>
                <a:r>
                  <a:rPr lang="it-IT" dirty="0"/>
                  <a:t> drive @ 4.95 GHz, and </a:t>
                </a:r>
                <a:r>
                  <a:rPr lang="it-IT" dirty="0" err="1"/>
                  <a:t>resonant</a:t>
                </a:r>
                <a:r>
                  <a:rPr lang="it-IT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it-IT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it-IT" dirty="0"/>
                  <a:t> drive with 20 MHz </a:t>
                </a:r>
                <a:r>
                  <a:rPr lang="it-IT" dirty="0" err="1"/>
                  <a:t>strength</a:t>
                </a:r>
                <a:endParaRPr lang="it-IT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𝜔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b="0" i="0" dirty="0" smtClean="0"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en-US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b="0" i="0" dirty="0" smtClean="0">
                          <a:latin typeface="Cambria Math" panose="02040503050406030204" pitchFamily="18" charset="0"/>
                        </a:rPr>
                        <m:t>cos</m:t>
                      </m:r>
                      <m:d>
                        <m:d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𝜔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</m:oMath>
                  </m:oMathPara>
                </a14:m>
                <a:endParaRPr lang="it-IT" dirty="0"/>
              </a:p>
              <a:p>
                <a:pPr algn="ctr"/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sobj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= Solver(	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static_hamiltonian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=0.5*4.95e9*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Operator.from_label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('Z'), 		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hamiltonian_operators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=20e6*</a:t>
                </a:r>
                <a:r>
                  <a:rPr lang="it-IT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Operator.from_label</a:t>
                </a:r>
                <a:r>
                  <a:rPr lang="it-IT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('X'))</a:t>
                </a:r>
              </a:p>
              <a:p>
                <a:endParaRPr lang="it-IT" dirty="0"/>
              </a:p>
              <a:p>
                <a:endParaRPr lang="it-IT" dirty="0"/>
              </a:p>
            </p:txBody>
          </p:sp>
        </mc:Choice>
        <mc:Fallback xmlns="">
          <p:sp>
            <p:nvSpPr>
              <p:cNvPr id="6" name="Segnaposto testo 5">
                <a:extLst>
                  <a:ext uri="{FF2B5EF4-FFF2-40B4-BE49-F238E27FC236}">
                    <a16:creationId xmlns:a16="http://schemas.microsoft.com/office/drawing/2014/main" id="{52822CAF-BA6F-4E9D-86A5-64822FC205E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xfrm>
                <a:off x="334962" y="1682820"/>
                <a:ext cx="10970897" cy="4429125"/>
              </a:xfrm>
              <a:blipFill>
                <a:blip r:embed="rId2"/>
                <a:stretch>
                  <a:fillRect l="-1167" t="-825" r="-1222" b="-71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8461B25B-369C-1493-C786-54D739715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82766C5-A7BF-ECE4-E602-69B0DC1A60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4448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61414-8351-20BA-10C4-E39A3721C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3440CD0-C0A6-9F11-2988-5246388CF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Qubit</a:t>
            </a:r>
            <a:r>
              <a:rPr lang="it-IT" dirty="0"/>
              <a:t> control system</a:t>
            </a:r>
          </a:p>
        </p:txBody>
      </p:sp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5D74A7E9-4AA6-024B-B4E9-1DFF359A5A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0BADA61-9413-9C38-BF35-4739F9EEE9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0" name="Immagine 9" descr="Immagine che contiene testo, schermata, diagramma, Carattere&#10;&#10;Descrizione generata automaticamente">
            <a:extLst>
              <a:ext uri="{FF2B5EF4-FFF2-40B4-BE49-F238E27FC236}">
                <a16:creationId xmlns:a16="http://schemas.microsoft.com/office/drawing/2014/main" id="{33ED2443-C13C-1682-CE6C-3BE7A1BD6F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784" y="935043"/>
            <a:ext cx="5795175" cy="422965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CasellaDiTesto 12">
                <a:extLst>
                  <a:ext uri="{FF2B5EF4-FFF2-40B4-BE49-F238E27FC236}">
                    <a16:creationId xmlns:a16="http://schemas.microsoft.com/office/drawing/2014/main" id="{6D244877-9F61-B0AF-AB3B-43BD88722F13}"/>
                  </a:ext>
                </a:extLst>
              </p:cNvPr>
              <p:cNvSpPr txBox="1"/>
              <p:nvPr/>
            </p:nvSpPr>
            <p:spPr>
              <a:xfrm>
                <a:off x="1219200" y="5344160"/>
                <a:ext cx="9977120" cy="7454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𝑅𝐹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𝐿𝑂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𝐿𝑂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</m:den>
                          </m:f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func>
                        <m:func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sz="24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  <m:r>
                                <a:rPr lang="en-US" sz="24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func>
                        <m:funcPr>
                          <m:ctrlPr>
                            <a:rPr lang="en-US" sz="2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US" sz="2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  <m:r>
                                <a:rPr lang="en-US" sz="2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13" name="CasellaDiTesto 12">
                <a:extLst>
                  <a:ext uri="{FF2B5EF4-FFF2-40B4-BE49-F238E27FC236}">
                    <a16:creationId xmlns:a16="http://schemas.microsoft.com/office/drawing/2014/main" id="{6D244877-9F61-B0AF-AB3B-43BD88722F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00" y="5344160"/>
                <a:ext cx="9977120" cy="745460"/>
              </a:xfrm>
              <a:prstGeom prst="rect">
                <a:avLst/>
              </a:prstGeom>
              <a:blipFill>
                <a:blip r:embed="rId3"/>
                <a:stretch>
                  <a:fillRect r="-9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6379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2016D9-3042-FC03-6AEC-A67CB43931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54E2F47-197E-FFB8-8703-59C7E234A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Signal</a:t>
            </a:r>
            <a:r>
              <a:rPr lang="it-IT" dirty="0"/>
              <a:t> class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9A6C17E9-6E44-CD5F-91E8-FA2F8409EC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2" y="1168736"/>
            <a:ext cx="10970897" cy="494320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Driving</a:t>
            </a:r>
            <a:r>
              <a:rPr lang="it-IT" dirty="0"/>
              <a:t> </a:t>
            </a:r>
            <a:r>
              <a:rPr lang="it-IT" dirty="0" err="1"/>
              <a:t>signals</a:t>
            </a:r>
            <a:r>
              <a:rPr lang="it-IT" dirty="0"/>
              <a:t> are </a:t>
            </a:r>
            <a:r>
              <a:rPr lang="it-IT" dirty="0" err="1"/>
              <a:t>represented</a:t>
            </a:r>
            <a:r>
              <a:rPr lang="it-IT" dirty="0"/>
              <a:t> by </a:t>
            </a:r>
            <a:r>
              <a:rPr lang="it-IT" dirty="0" err="1"/>
              <a:t>objects</a:t>
            </a:r>
            <a:r>
              <a:rPr lang="it-IT" dirty="0"/>
              <a:t> of the 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Signal</a:t>
            </a:r>
            <a:r>
              <a:rPr lang="it-IT" dirty="0"/>
              <a:t> class</a:t>
            </a:r>
            <a:endParaRPr lang="it-IT" i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i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sig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Signal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envelope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carrier_freq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endParaRPr lang="it-IT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Example</a:t>
            </a:r>
            <a:r>
              <a:rPr lang="it-IT" dirty="0"/>
              <a:t>: </a:t>
            </a:r>
            <a:r>
              <a:rPr lang="en-US" dirty="0"/>
              <a:t>full-amplitude, constant-envelope 12.5 ns pulse followed by 12.5 ns idle (zero-amplitude) @ 4.95 GHz </a:t>
            </a:r>
            <a:endParaRPr lang="it-IT" dirty="0"/>
          </a:p>
          <a:p>
            <a:pPr algn="ctr"/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envfunc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 = lambda t: 1.*(t &lt;= 12.5e-9) + 0.*(t &gt; 12.5e-9)</a:t>
            </a:r>
          </a:p>
          <a:p>
            <a:pPr algn="ctr"/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sig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Signal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envelope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envfunc,carrier_freq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=4.95e9)</a:t>
            </a:r>
          </a:p>
          <a:p>
            <a:pPr algn="ctr"/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signal.draw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(0,25e-9,10000)</a:t>
            </a:r>
          </a:p>
          <a:p>
            <a:endParaRPr lang="it-IT" dirty="0"/>
          </a:p>
          <a:p>
            <a:endParaRPr lang="it-IT" dirty="0"/>
          </a:p>
        </p:txBody>
      </p:sp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E76E0692-8325-2DB3-89CF-1759F6CD9D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E0237C4-4C67-2313-002E-53D4A1D111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7CFCAEF0-33E9-3E53-F3AC-07F4F84516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14638" y="3646305"/>
            <a:ext cx="8376985" cy="2688846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840AC984-BBC7-1E53-1BBD-14A69613D4C1}"/>
              </a:ext>
            </a:extLst>
          </p:cNvPr>
          <p:cNvSpPr txBox="1"/>
          <p:nvPr/>
        </p:nvSpPr>
        <p:spPr>
          <a:xfrm>
            <a:off x="4918800" y="1632756"/>
            <a:ext cx="68231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envelope</a:t>
            </a:r>
            <a:r>
              <a:rPr lang="it-IT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	</a:t>
            </a:r>
            <a:r>
              <a:rPr lang="it-IT" sz="1600" dirty="0" err="1">
                <a:latin typeface="+mj-lt"/>
                <a:cs typeface="Courier New" panose="02070309020205020404" pitchFamily="49" charset="0"/>
              </a:rPr>
              <a:t>signal</a:t>
            </a:r>
            <a:r>
              <a:rPr lang="it-IT" sz="1600" dirty="0">
                <a:latin typeface="+mj-lt"/>
                <a:cs typeface="Courier New" panose="02070309020205020404" pitchFamily="49" charset="0"/>
              </a:rPr>
              <a:t> </a:t>
            </a:r>
            <a:r>
              <a:rPr lang="it-IT" sz="1600" dirty="0" err="1">
                <a:latin typeface="+mj-lt"/>
                <a:cs typeface="Courier New" panose="02070309020205020404" pitchFamily="49" charset="0"/>
              </a:rPr>
              <a:t>envelope</a:t>
            </a:r>
            <a:r>
              <a:rPr lang="it-IT" sz="1600" dirty="0">
                <a:latin typeface="+mj-lt"/>
                <a:cs typeface="Courier New" panose="02070309020205020404" pitchFamily="49" charset="0"/>
              </a:rPr>
              <a:t> (</a:t>
            </a:r>
            <a:r>
              <a:rPr lang="it-IT" sz="1600" dirty="0" err="1">
                <a:latin typeface="+mj-lt"/>
                <a:cs typeface="Courier New" panose="02070309020205020404" pitchFamily="49" charset="0"/>
              </a:rPr>
              <a:t>constant</a:t>
            </a:r>
            <a:r>
              <a:rPr lang="it-IT" sz="1600" dirty="0">
                <a:latin typeface="+mj-lt"/>
                <a:cs typeface="Courier New" panose="02070309020205020404" pitchFamily="49" charset="0"/>
              </a:rPr>
              <a:t> or a </a:t>
            </a:r>
            <a:r>
              <a:rPr lang="it-IT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lambda </a:t>
            </a:r>
            <a:r>
              <a:rPr lang="it-IT" sz="1600" dirty="0" err="1">
                <a:latin typeface="+mj-lt"/>
                <a:cs typeface="Courier New" panose="02070309020205020404" pitchFamily="49" charset="0"/>
              </a:rPr>
              <a:t>function</a:t>
            </a:r>
            <a:r>
              <a:rPr lang="it-IT" sz="1600" dirty="0">
                <a:latin typeface="+mj-lt"/>
                <a:cs typeface="Courier New" panose="02070309020205020404" pitchFamily="49" charset="0"/>
              </a:rPr>
              <a:t>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carrier_freq</a:t>
            </a:r>
            <a:r>
              <a:rPr lang="it-IT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600" dirty="0" err="1">
                <a:latin typeface="+mj-lt"/>
                <a:cs typeface="Courier New" panose="02070309020205020404" pitchFamily="49" charset="0"/>
              </a:rPr>
              <a:t>local</a:t>
            </a:r>
            <a:r>
              <a:rPr lang="it-IT" sz="1600" dirty="0">
                <a:latin typeface="+mj-lt"/>
                <a:cs typeface="Courier New" panose="02070309020205020404" pitchFamily="49" charset="0"/>
              </a:rPr>
              <a:t> </a:t>
            </a:r>
            <a:r>
              <a:rPr lang="it-IT" sz="1600" dirty="0" err="1">
                <a:latin typeface="+mj-lt"/>
                <a:cs typeface="Courier New" panose="02070309020205020404" pitchFamily="49" charset="0"/>
              </a:rPr>
              <a:t>oscillator</a:t>
            </a:r>
            <a:r>
              <a:rPr lang="it-IT" sz="1600" dirty="0">
                <a:latin typeface="+mj-lt"/>
                <a:cs typeface="Courier New" panose="02070309020205020404" pitchFamily="49" charset="0"/>
              </a:rPr>
              <a:t> frequency</a:t>
            </a:r>
          </a:p>
        </p:txBody>
      </p:sp>
    </p:spTree>
    <p:extLst>
      <p:ext uri="{BB962C8B-B14F-4D97-AF65-F5344CB8AC3E}">
        <p14:creationId xmlns:p14="http://schemas.microsoft.com/office/powerpoint/2010/main" val="791306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43F93-0C24-206C-FFAC-A3D2951D55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08A610C-C884-9040-E495-C9452A536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Time-domain </a:t>
            </a:r>
            <a:r>
              <a:rPr lang="it-IT" dirty="0" err="1"/>
              <a:t>simulation</a:t>
            </a:r>
            <a:endParaRPr lang="it-IT" dirty="0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4152A33C-E064-9EE6-49FA-15A8AD3D05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2" y="1168736"/>
            <a:ext cx="10970897" cy="494320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The action of a 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Signal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dirty="0"/>
              <a:t>on the quantum system can be </a:t>
            </a:r>
            <a:r>
              <a:rPr lang="it-IT" dirty="0" err="1"/>
              <a:t>simulated</a:t>
            </a:r>
            <a:r>
              <a:rPr lang="it-IT" dirty="0"/>
              <a:t> </a:t>
            </a:r>
            <a:r>
              <a:rPr lang="it-IT" dirty="0" err="1"/>
              <a:t>using</a:t>
            </a:r>
            <a:r>
              <a:rPr lang="it-IT" dirty="0"/>
              <a:t> the 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.solve() </a:t>
            </a:r>
            <a:r>
              <a:rPr lang="it-IT" dirty="0" err="1"/>
              <a:t>method</a:t>
            </a:r>
            <a:r>
              <a:rPr lang="it-IT" dirty="0"/>
              <a:t>:</a:t>
            </a:r>
            <a:endParaRPr lang="it-IT" i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i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sol = 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sobj.solve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t_span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, y0, 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signals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teval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endParaRPr lang="it-IT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t_span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 	</a:t>
            </a:r>
            <a:r>
              <a:rPr lang="it-IT" dirty="0"/>
              <a:t>start and end time for the quantum system </a:t>
            </a:r>
            <a:r>
              <a:rPr lang="it-IT" dirty="0" err="1"/>
              <a:t>simulation</a:t>
            </a:r>
            <a:r>
              <a:rPr lang="it-IT" dirty="0"/>
              <a:t> (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nparray</a:t>
            </a:r>
            <a:r>
              <a:rPr lang="it-IT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y0 		</a:t>
            </a:r>
            <a:r>
              <a:rPr lang="it-IT" dirty="0" err="1"/>
              <a:t>initial</a:t>
            </a:r>
            <a:r>
              <a:rPr lang="it-IT" dirty="0"/>
              <a:t> state of the quantum system (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Statevector</a:t>
            </a:r>
            <a:r>
              <a:rPr lang="it-IT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signals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 	</a:t>
            </a:r>
            <a:r>
              <a:rPr lang="it-IT" dirty="0" err="1"/>
              <a:t>driving</a:t>
            </a:r>
            <a:r>
              <a:rPr lang="it-IT" dirty="0"/>
              <a:t> </a:t>
            </a:r>
            <a:r>
              <a:rPr lang="it-IT" dirty="0" err="1"/>
              <a:t>signals</a:t>
            </a:r>
            <a:r>
              <a:rPr lang="it-IT" dirty="0"/>
              <a:t> </a:t>
            </a:r>
            <a:r>
              <a:rPr lang="it-IT" dirty="0" err="1"/>
              <a:t>applied</a:t>
            </a:r>
            <a:r>
              <a:rPr lang="it-IT" dirty="0"/>
              <a:t> to the quantum system (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Signal</a:t>
            </a:r>
            <a:r>
              <a:rPr lang="it-IT" dirty="0"/>
              <a:t> </a:t>
            </a:r>
            <a:r>
              <a:rPr lang="it-IT" dirty="0" err="1"/>
              <a:t>objects</a:t>
            </a:r>
            <a:r>
              <a:rPr lang="it-IT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teval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 	</a:t>
            </a:r>
            <a:r>
              <a:rPr lang="it-IT" dirty="0"/>
              <a:t>time-points to </a:t>
            </a:r>
            <a:r>
              <a:rPr lang="it-IT" dirty="0" err="1"/>
              <a:t>evaluate</a:t>
            </a:r>
            <a:r>
              <a:rPr lang="it-IT" dirty="0"/>
              <a:t> </a:t>
            </a:r>
            <a:r>
              <a:rPr lang="it-IT" dirty="0" err="1"/>
              <a:t>during</a:t>
            </a:r>
            <a:r>
              <a:rPr lang="it-IT" dirty="0"/>
              <a:t> </a:t>
            </a:r>
            <a:r>
              <a:rPr lang="it-IT" dirty="0" err="1"/>
              <a:t>simulation</a:t>
            </a:r>
            <a:r>
              <a:rPr lang="it-IT" dirty="0"/>
              <a:t> (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nparray</a:t>
            </a:r>
            <a:r>
              <a:rPr lang="it-IT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Example</a:t>
            </a:r>
            <a:r>
              <a:rPr lang="it-IT" dirty="0"/>
              <a:t>: </a:t>
            </a:r>
            <a:r>
              <a:rPr lang="it-IT" dirty="0" err="1"/>
              <a:t>simulation</a:t>
            </a:r>
            <a:r>
              <a:rPr lang="it-IT" dirty="0"/>
              <a:t> from t = 0 to t = 18.75 ns of the 12.5 ns full-</a:t>
            </a:r>
            <a:r>
              <a:rPr lang="it-IT" dirty="0" err="1"/>
              <a:t>amplitude</a:t>
            </a:r>
            <a:r>
              <a:rPr lang="it-IT" dirty="0"/>
              <a:t> </a:t>
            </a:r>
            <a:r>
              <a:rPr lang="it-IT" dirty="0" err="1"/>
              <a:t>pulse</a:t>
            </a:r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  <a:p>
            <a:pPr marL="1600200" lvl="4"/>
            <a:r>
              <a:rPr lang="it-IT" dirty="0"/>
              <a:t> 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sol = 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sobj.solve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(	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t_span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=[0,18.75e-9], </a:t>
            </a:r>
          </a:p>
          <a:p>
            <a:pPr marL="1600200" lvl="4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				y0=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Statevector.from_label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('0'), </a:t>
            </a:r>
          </a:p>
          <a:p>
            <a:pPr marL="1600200" lvl="4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				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signals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=[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sig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], </a:t>
            </a:r>
          </a:p>
          <a:p>
            <a:pPr marL="1600200" lvl="4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				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teval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np.linspace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(0,18.75e-9,20000))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  <a:p>
            <a:endParaRPr lang="it-IT" dirty="0"/>
          </a:p>
          <a:p>
            <a:endParaRPr lang="it-IT" dirty="0"/>
          </a:p>
        </p:txBody>
      </p:sp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F644F391-6DA3-6133-F4CE-333F2B0E87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3B31790-7848-26F9-C6F9-4399798EDE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4825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7C2341-B6D6-2ACF-D2B9-05E201A120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185C1CB-6165-AE13-730C-21E5316BA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Simulation</a:t>
            </a:r>
            <a:r>
              <a:rPr lang="it-IT" dirty="0"/>
              <a:t> </a:t>
            </a:r>
            <a:r>
              <a:rPr lang="it-IT" dirty="0" err="1"/>
              <a:t>results</a:t>
            </a:r>
            <a:endParaRPr lang="it-I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Segnaposto testo 5">
                <a:extLst>
                  <a:ext uri="{FF2B5EF4-FFF2-40B4-BE49-F238E27FC236}">
                    <a16:creationId xmlns:a16="http://schemas.microsoft.com/office/drawing/2014/main" id="{22FAB99E-A1EA-EFC7-822C-AAC923AB69AA}"/>
                  </a:ext>
                </a:extLst>
              </p:cNvPr>
              <p:cNvSpPr>
                <a:spLocks noGrp="1"/>
              </p:cNvSpPr>
              <p:nvPr>
                <p:ph type="body" sz="quarter" idx="13"/>
              </p:nvPr>
            </p:nvSpPr>
            <p:spPr>
              <a:xfrm>
                <a:off x="334962" y="4416702"/>
                <a:ext cx="11467832" cy="1730880"/>
              </a:xfrm>
            </p:spPr>
            <p:txBody>
              <a:bodyPr/>
              <a:lstStyle/>
              <a:p>
                <a:pPr marL="285750" indent="-285750" algn="ctr">
                  <a:lnSpc>
                    <a:spcPct val="200000"/>
                  </a:lnSpc>
                  <a:buFont typeface="Arial" panose="020B0604020202020204" pitchFamily="34" charset="0"/>
                  <a:buChar char="•"/>
                </a:pPr>
                <a:r>
                  <a:rPr lang="it-IT" dirty="0"/>
                  <a:t>Pulse </a:t>
                </a:r>
                <a:r>
                  <a:rPr lang="it-IT" dirty="0" err="1"/>
                  <a:t>corresponds</a:t>
                </a:r>
                <a:r>
                  <a:rPr lang="it-IT" dirty="0"/>
                  <a:t> to a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/2</m:t>
                    </m:r>
                  </m:oMath>
                </a14:m>
                <a:r>
                  <a:rPr lang="it-IT" dirty="0"/>
                  <a:t> </a:t>
                </a:r>
                <a:r>
                  <a:rPr lang="it-IT" dirty="0" err="1"/>
                  <a:t>rotation</a:t>
                </a:r>
                <a:r>
                  <a:rPr lang="it-IT" dirty="0"/>
                  <a:t> </a:t>
                </a:r>
                <a:r>
                  <a:rPr lang="it-IT" dirty="0" err="1"/>
                  <a:t>around</a:t>
                </a:r>
                <a:r>
                  <a:rPr lang="it-IT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it-IT" dirty="0"/>
                  <a:t>:	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⋅20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𝑀𝐻𝑧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⋅12.5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𝑛𝑠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/2</m:t>
                    </m:r>
                  </m:oMath>
                </a14:m>
                <a:endParaRPr lang="it-IT" dirty="0"/>
              </a:p>
              <a:p>
                <a:pPr marL="285750" indent="-285750" algn="ctr">
                  <a:lnSpc>
                    <a:spcPct val="200000"/>
                  </a:lnSpc>
                  <a:buFont typeface="Arial" panose="020B0604020202020204" pitchFamily="34" charset="0"/>
                  <a:buChar char="•"/>
                </a:pPr>
                <a:r>
                  <a:rPr lang="en-US" b="0" dirty="0"/>
                  <a:t>Expectation value for projection on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acc>
                  </m:oMath>
                </a14:m>
                <a:r>
                  <a:rPr lang="it-IT" dirty="0"/>
                  <a:t> </a:t>
                </a:r>
                <a:r>
                  <a:rPr lang="it-IT" dirty="0" err="1"/>
                  <a:t>is</a:t>
                </a:r>
                <a:r>
                  <a:rPr lang="it-IT" dirty="0"/>
                  <a:t> 0 (</a:t>
                </a:r>
                <a:r>
                  <a:rPr lang="it-IT" dirty="0" err="1"/>
                  <a:t>same</a:t>
                </a:r>
                <a:r>
                  <a:rPr lang="it-IT" dirty="0"/>
                  <a:t> </a:t>
                </a:r>
                <a:r>
                  <a:rPr lang="it-IT" dirty="0" err="1"/>
                  <a:t>probability</a:t>
                </a:r>
                <a:r>
                  <a:rPr lang="it-IT" dirty="0"/>
                  <a:t> of </a:t>
                </a:r>
                <a:r>
                  <a:rPr lang="it-IT" dirty="0" err="1"/>
                  <a:t>measuring</a:t>
                </a:r>
                <a:r>
                  <a:rPr lang="it-IT" dirty="0"/>
                  <a:t> +/- 1)</a:t>
                </a:r>
              </a:p>
              <a:p>
                <a:pPr marL="285750" indent="-285750" algn="ctr">
                  <a:lnSpc>
                    <a:spcPct val="200000"/>
                  </a:lnSpc>
                  <a:buFont typeface="Arial" panose="020B0604020202020204" pitchFamily="34" charset="0"/>
                  <a:buChar char="•"/>
                </a:pPr>
                <a:r>
                  <a:rPr lang="it-IT" dirty="0" err="1"/>
                  <a:t>Larmor</a:t>
                </a:r>
                <a:r>
                  <a:rPr lang="it-IT" dirty="0"/>
                  <a:t> </a:t>
                </a:r>
                <a:r>
                  <a:rPr lang="it-IT" dirty="0" err="1"/>
                  <a:t>precession</a:t>
                </a:r>
                <a:r>
                  <a:rPr lang="it-IT" dirty="0"/>
                  <a:t> </a:t>
                </a:r>
                <a:r>
                  <a:rPr lang="it-IT" dirty="0" err="1"/>
                  <a:t>traceable</a:t>
                </a:r>
                <a:r>
                  <a:rPr lang="it-IT" dirty="0"/>
                  <a:t> in </a:t>
                </a:r>
                <a:r>
                  <a:rPr lang="it-IT" dirty="0" err="1"/>
                  <a:t>oscillations</a:t>
                </a:r>
                <a:r>
                  <a:rPr lang="it-IT" dirty="0"/>
                  <a:t> of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d>
                  </m:oMath>
                </a14:m>
                <a:r>
                  <a:rPr lang="it-IT" dirty="0"/>
                  <a:t> and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</m:d>
                  </m:oMath>
                </a14:m>
                <a:endParaRPr lang="it-IT" dirty="0"/>
              </a:p>
              <a:p>
                <a:pPr algn="ctr">
                  <a:lnSpc>
                    <a:spcPct val="200000"/>
                  </a:lnSpc>
                </a:pPr>
                <a:endParaRPr lang="it-IT" dirty="0"/>
              </a:p>
            </p:txBody>
          </p:sp>
        </mc:Choice>
        <mc:Fallback xmlns="">
          <p:sp>
            <p:nvSpPr>
              <p:cNvPr id="6" name="Segnaposto testo 5">
                <a:extLst>
                  <a:ext uri="{FF2B5EF4-FFF2-40B4-BE49-F238E27FC236}">
                    <a16:creationId xmlns:a16="http://schemas.microsoft.com/office/drawing/2014/main" id="{22FAB99E-A1EA-EFC7-822C-AAC923AB69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xfrm>
                <a:off x="334962" y="4416702"/>
                <a:ext cx="11467832" cy="1730880"/>
              </a:xfrm>
              <a:blipFill>
                <a:blip r:embed="rId2"/>
                <a:stretch>
                  <a:fillRect b="-159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040B2E05-D7D8-2FA6-BC21-4DEE0E5639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0B9D9CD-ED77-309A-8543-2F0AD5A1C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88279FE-F328-7E62-4565-DB1BFCE987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90640"/>
            <a:ext cx="3452435" cy="345243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36589269-B77A-5AD3-70BE-09B35F325B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11805" y="1278067"/>
            <a:ext cx="8580195" cy="293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763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A62358-0317-CD4D-3B0C-222494E54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4991933-9157-1BA1-E0AC-50EFED323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Rotating</a:t>
            </a:r>
            <a:r>
              <a:rPr lang="it-IT" dirty="0"/>
              <a:t> frame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47FDBEC3-0287-18D3-84D1-F17761E964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2" y="1168736"/>
            <a:ext cx="10970897" cy="494320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To </a:t>
            </a:r>
            <a:r>
              <a:rPr lang="it-IT" dirty="0" err="1"/>
              <a:t>improve</a:t>
            </a:r>
            <a:r>
              <a:rPr lang="it-IT" dirty="0"/>
              <a:t> the performance (speed and </a:t>
            </a:r>
            <a:r>
              <a:rPr lang="it-IT" dirty="0" err="1"/>
              <a:t>accuracy</a:t>
            </a:r>
            <a:r>
              <a:rPr lang="it-IT" dirty="0"/>
              <a:t>) of </a:t>
            </a:r>
            <a:r>
              <a:rPr lang="it-IT" dirty="0" err="1"/>
              <a:t>simulations</a:t>
            </a:r>
            <a:r>
              <a:rPr lang="it-IT" dirty="0"/>
              <a:t>, a </a:t>
            </a:r>
            <a:r>
              <a:rPr lang="it-IT" dirty="0" err="1"/>
              <a:t>rotating</a:t>
            </a:r>
            <a:r>
              <a:rPr lang="it-IT" dirty="0"/>
              <a:t> frame can be </a:t>
            </a:r>
            <a:r>
              <a:rPr lang="it-IT" dirty="0" err="1"/>
              <a:t>provided</a:t>
            </a:r>
            <a:r>
              <a:rPr lang="it-IT" dirty="0"/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  <a:p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	      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sobj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 = Solver(	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static_hamiltonian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=0.5*4.95e9*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Operator.from_label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('Z'), 				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hamiltonian_operators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=20e6*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Operator.from_label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('X'),</a:t>
            </a:r>
          </a:p>
          <a:p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				</a:t>
            </a:r>
            <a:r>
              <a:rPr lang="it-IT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rotating_frame</a:t>
            </a:r>
            <a:r>
              <a:rPr lang="it-IT" b="1" dirty="0">
                <a:latin typeface="Courier New" panose="02070309020205020404" pitchFamily="49" charset="0"/>
                <a:cs typeface="Courier New" panose="02070309020205020404" pitchFamily="49" charset="0"/>
              </a:rPr>
              <a:t>=0.5*4.95e9*</a:t>
            </a:r>
            <a:r>
              <a:rPr lang="it-IT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Operator.from_label</a:t>
            </a:r>
            <a:r>
              <a:rPr lang="it-IT" b="1" dirty="0">
                <a:latin typeface="Courier New" panose="02070309020205020404" pitchFamily="49" charset="0"/>
                <a:cs typeface="Courier New" panose="02070309020205020404" pitchFamily="49" charset="0"/>
              </a:rPr>
              <a:t>('Z')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Calling</a:t>
            </a:r>
            <a:r>
              <a:rPr lang="it-IT" dirty="0"/>
              <a:t> </a:t>
            </a:r>
            <a:r>
              <a:rPr lang="it-IT" dirty="0" err="1">
                <a:latin typeface="Courier New" panose="02070309020205020404" pitchFamily="49" charset="0"/>
                <a:cs typeface="Courier New" panose="02070309020205020404" pitchFamily="49" charset="0"/>
              </a:rPr>
              <a:t>sobj.solve</a:t>
            </a: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(…) </a:t>
            </a:r>
            <a:r>
              <a:rPr lang="it-IT" dirty="0" err="1"/>
              <a:t>now</a:t>
            </a:r>
            <a:r>
              <a:rPr lang="it-IT" dirty="0"/>
              <a:t> </a:t>
            </a:r>
            <a:r>
              <a:rPr lang="it-IT" dirty="0" err="1"/>
              <a:t>returns</a:t>
            </a:r>
            <a:r>
              <a:rPr lang="it-IT" dirty="0"/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  <a:p>
            <a:endParaRPr lang="it-IT" dirty="0"/>
          </a:p>
          <a:p>
            <a:endParaRPr lang="it-IT" dirty="0"/>
          </a:p>
        </p:txBody>
      </p:sp>
      <p:sp>
        <p:nvSpPr>
          <p:cNvPr id="16" name="Segnaposto piè di pagina 15">
            <a:extLst>
              <a:ext uri="{FF2B5EF4-FFF2-40B4-BE49-F238E27FC236}">
                <a16:creationId xmlns:a16="http://schemas.microsoft.com/office/drawing/2014/main" id="{D0284EEB-0FD0-FBAF-7076-413377E42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P. Mannocci - Quantum Circuits and Devices, Laboratory 2 - Hardware qubit gates</a:t>
            </a: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02D927A-3CBF-6B89-CD67-9BEB6E6E1B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3613CE7-07A5-4F78-BD48-9A57854C051F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B02700D0-B597-0AC8-3A71-260B8755B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049" y="3112478"/>
            <a:ext cx="2537387" cy="2537387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CF308FA0-0E5B-27BE-245D-32B5AE3C81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4913" y="2969455"/>
            <a:ext cx="8952124" cy="3063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629634"/>
      </p:ext>
    </p:extLst>
  </p:cSld>
  <p:clrMapOvr>
    <a:masterClrMapping/>
  </p:clrMapOvr>
</p:sld>
</file>

<file path=ppt/theme/theme1.xml><?xml version="1.0" encoding="utf-8"?>
<a:theme xmlns:a="http://schemas.openxmlformats.org/drawingml/2006/main" name="1_Interni">
  <a:themeElements>
    <a:clrScheme name="DEIB_silicon">
      <a:dk1>
        <a:srgbClr val="000000"/>
      </a:dk1>
      <a:lt1>
        <a:srgbClr val="FFFFFF"/>
      </a:lt1>
      <a:dk2>
        <a:srgbClr val="102C53"/>
      </a:dk2>
      <a:lt2>
        <a:srgbClr val="FFFFFF"/>
      </a:lt2>
      <a:accent1>
        <a:srgbClr val="8DB9CD"/>
      </a:accent1>
      <a:accent2>
        <a:srgbClr val="BAD5E1"/>
      </a:accent2>
      <a:accent3>
        <a:srgbClr val="D1E3EB"/>
      </a:accent3>
      <a:accent4>
        <a:srgbClr val="E8F1F4"/>
      </a:accent4>
      <a:accent5>
        <a:srgbClr val="5094B2"/>
      </a:accent5>
      <a:accent6>
        <a:srgbClr val="F3F3F3"/>
      </a:accent6>
      <a:hlink>
        <a:srgbClr val="0000FF"/>
      </a:hlink>
      <a:folHlink>
        <a:srgbClr val="28C8F0"/>
      </a:folHlink>
    </a:clrScheme>
    <a:fontScheme name="caratteri tema manrope">
      <a:majorFont>
        <a:latin typeface="Manrope"/>
        <a:ea typeface=""/>
        <a:cs typeface=""/>
      </a:majorFont>
      <a:minorFont>
        <a:latin typeface="Manro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_manrope_2024_regular" id="{AF503DD6-45CC-4FD9-A316-7E3073ACAABC}" vid="{376A186E-ACA5-4725-B103-CB5852E20BBA}"/>
    </a:ext>
  </a:extLst>
</a:theme>
</file>

<file path=ppt/theme/theme2.xml><?xml version="1.0" encoding="utf-8"?>
<a:theme xmlns:a="http://schemas.openxmlformats.org/drawingml/2006/main" name="Cover">
  <a:themeElements>
    <a:clrScheme name="DEIB_silicon">
      <a:dk1>
        <a:srgbClr val="000000"/>
      </a:dk1>
      <a:lt1>
        <a:srgbClr val="FFFFFF"/>
      </a:lt1>
      <a:dk2>
        <a:srgbClr val="102C53"/>
      </a:dk2>
      <a:lt2>
        <a:srgbClr val="FFFFFF"/>
      </a:lt2>
      <a:accent1>
        <a:srgbClr val="8DB9CD"/>
      </a:accent1>
      <a:accent2>
        <a:srgbClr val="BAD5E1"/>
      </a:accent2>
      <a:accent3>
        <a:srgbClr val="D1E3EB"/>
      </a:accent3>
      <a:accent4>
        <a:srgbClr val="E8F1F4"/>
      </a:accent4>
      <a:accent5>
        <a:srgbClr val="5094B2"/>
      </a:accent5>
      <a:accent6>
        <a:srgbClr val="F3F3F3"/>
      </a:accent6>
      <a:hlink>
        <a:srgbClr val="0000FF"/>
      </a:hlink>
      <a:folHlink>
        <a:srgbClr val="28C8F0"/>
      </a:folHlink>
    </a:clrScheme>
    <a:fontScheme name="caratteri tema manrope">
      <a:majorFont>
        <a:latin typeface="Manrope"/>
        <a:ea typeface=""/>
        <a:cs typeface=""/>
      </a:majorFont>
      <a:minorFont>
        <a:latin typeface="Manro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_manrope_2024_regular" id="{AF503DD6-45CC-4FD9-A316-7E3073ACAABC}" vid="{376A186E-ACA5-4725-B103-CB5852E20BB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ppt_manrope_2024_regular</Template>
  <TotalTime>3861</TotalTime>
  <Words>2304</Words>
  <Application>Microsoft Office PowerPoint</Application>
  <PresentationFormat>Widescreen</PresentationFormat>
  <Paragraphs>332</Paragraphs>
  <Slides>34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34</vt:i4>
      </vt:variant>
    </vt:vector>
  </HeadingPairs>
  <TitlesOfParts>
    <vt:vector size="41" baseType="lpstr">
      <vt:lpstr>Calibri</vt:lpstr>
      <vt:lpstr>Arial</vt:lpstr>
      <vt:lpstr>Cambria Math</vt:lpstr>
      <vt:lpstr>Manrope</vt:lpstr>
      <vt:lpstr>Courier New</vt:lpstr>
      <vt:lpstr>1_Interni</vt:lpstr>
      <vt:lpstr>Cover</vt:lpstr>
      <vt:lpstr>Laboratory 2 – Hardware qubit gates 058171 - Quantum Circuits and Devices</vt:lpstr>
      <vt:lpstr>Contents</vt:lpstr>
      <vt:lpstr>Contents</vt:lpstr>
      <vt:lpstr>Qiskit Dynamics</vt:lpstr>
      <vt:lpstr>Qubit control system</vt:lpstr>
      <vt:lpstr>Signal class</vt:lpstr>
      <vt:lpstr>Time-domain simulation</vt:lpstr>
      <vt:lpstr>Simulation results</vt:lpstr>
      <vt:lpstr>Rotating frame</vt:lpstr>
      <vt:lpstr>Driving phase</vt:lpstr>
      <vt:lpstr>Y1/2 rotation simulation</vt:lpstr>
      <vt:lpstr>Multiple pulses</vt:lpstr>
      <vt:lpstr>X1/2X1/2 rotation simulation</vt:lpstr>
      <vt:lpstr>Presentazione standard di PowerPoint</vt:lpstr>
      <vt:lpstr>X1/4Y1/4 rotation result</vt:lpstr>
      <vt:lpstr>X1/4Y1/4 rotation in rotating frame</vt:lpstr>
      <vt:lpstr>Contents</vt:lpstr>
      <vt:lpstr>Qiskit Pulse</vt:lpstr>
      <vt:lpstr>Pulse schedules</vt:lpstr>
      <vt:lpstr>Pulse to Signal conversion</vt:lpstr>
      <vt:lpstr>Pulse-compatible Solver object</vt:lpstr>
      <vt:lpstr>Signal-level simulation of Pulse Schedules</vt:lpstr>
      <vt:lpstr>Pulse-level simulation</vt:lpstr>
      <vt:lpstr>Building Schedules from QuantumCircuits</vt:lpstr>
      <vt:lpstr>Contents</vt:lpstr>
      <vt:lpstr>Pulse calibration and parametric Schedules</vt:lpstr>
      <vt:lpstr>π-pulse amplitude estimation</vt:lpstr>
      <vt:lpstr>Presentazione standard di PowerPoint</vt:lpstr>
      <vt:lpstr>Hadamard pulse simulation</vt:lpstr>
      <vt:lpstr>Contents</vt:lpstr>
      <vt:lpstr>Detuning</vt:lpstr>
      <vt:lpstr>Contents</vt:lpstr>
      <vt:lpstr>Recap</vt:lpstr>
      <vt:lpstr>What's next?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Camilla Ghironi</dc:creator>
  <cp:lastModifiedBy>Piergiulio Mannocci</cp:lastModifiedBy>
  <cp:revision>237</cp:revision>
  <dcterms:created xsi:type="dcterms:W3CDTF">2024-06-28T15:03:44Z</dcterms:created>
  <dcterms:modified xsi:type="dcterms:W3CDTF">2025-12-01T17:36:18Z</dcterms:modified>
</cp:coreProperties>
</file>